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373" r:id="rId3"/>
    <p:sldId id="371" r:id="rId4"/>
    <p:sldId id="396" r:id="rId5"/>
    <p:sldId id="397" r:id="rId6"/>
    <p:sldId id="398" r:id="rId7"/>
    <p:sldId id="395" r:id="rId8"/>
  </p:sldIdLst>
  <p:sldSz cx="9144000" cy="6858000" type="screen4x3"/>
  <p:notesSz cx="6724650" cy="97742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9">
          <p15:clr>
            <a:srgbClr val="A4A3A4"/>
          </p15:clr>
        </p15:guide>
        <p15:guide id="2" pos="211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95" autoAdjust="0"/>
    <p:restoredTop sz="61384" autoAdjust="0"/>
  </p:normalViewPr>
  <p:slideViewPr>
    <p:cSldViewPr>
      <p:cViewPr varScale="1">
        <p:scale>
          <a:sx n="67" d="100"/>
          <a:sy n="67" d="100"/>
        </p:scale>
        <p:origin x="57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3079"/>
        <p:guide pos="21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7AC21-151A-40CA-B816-CAA08D19BAAC}" type="datetimeFigureOut">
              <a:rPr lang="en-GB" smtClean="0"/>
              <a:t>08/12/2016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33425"/>
            <a:ext cx="4886325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2465" y="4642763"/>
            <a:ext cx="5379720" cy="43984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4C9FCF-BE2D-4BF5-A79F-4AFA2413B4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2206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4C9FCF-BE2D-4BF5-A79F-4AFA2413B400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0299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4C9FCF-BE2D-4BF5-A79F-4AFA2413B400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8942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4C9FCF-BE2D-4BF5-A79F-4AFA2413B400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8942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4C9FCF-BE2D-4BF5-A79F-4AFA2413B400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8942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4C9FCF-BE2D-4BF5-A79F-4AFA2413B400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8942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C90A-1412-4164-826B-1AEB3D1D63C9}" type="datetimeFigureOut">
              <a:rPr lang="en-GB" smtClean="0"/>
              <a:t>08/12/2016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29F4-3C96-4DB9-9279-F73E20AFA4F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902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C90A-1412-4164-826B-1AEB3D1D63C9}" type="datetimeFigureOut">
              <a:rPr lang="en-GB" smtClean="0"/>
              <a:t>08/12/2016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29F4-3C96-4DB9-9279-F73E20AFA4F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961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C90A-1412-4164-826B-1AEB3D1D63C9}" type="datetimeFigureOut">
              <a:rPr lang="en-GB" smtClean="0"/>
              <a:t>08/12/2016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29F4-3C96-4DB9-9279-F73E20AFA4F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963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C90A-1412-4164-826B-1AEB3D1D63C9}" type="datetimeFigureOut">
              <a:rPr lang="en-GB" smtClean="0"/>
              <a:t>08/12/2016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29F4-3C96-4DB9-9279-F73E20AFA4F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660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C90A-1412-4164-826B-1AEB3D1D63C9}" type="datetimeFigureOut">
              <a:rPr lang="en-GB" smtClean="0"/>
              <a:t>08/12/2016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29F4-3C96-4DB9-9279-F73E20AFA4F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098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C90A-1412-4164-826B-1AEB3D1D63C9}" type="datetimeFigureOut">
              <a:rPr lang="en-GB" smtClean="0"/>
              <a:t>08/12/2016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29F4-3C96-4DB9-9279-F73E20AFA4F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337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C90A-1412-4164-826B-1AEB3D1D63C9}" type="datetimeFigureOut">
              <a:rPr lang="en-GB" smtClean="0"/>
              <a:t>08/12/2016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29F4-3C96-4DB9-9279-F73E20AFA4F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563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C90A-1412-4164-826B-1AEB3D1D63C9}" type="datetimeFigureOut">
              <a:rPr lang="en-GB" smtClean="0"/>
              <a:t>08/12/2016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29F4-3C96-4DB9-9279-F73E20AFA4F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984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C90A-1412-4164-826B-1AEB3D1D63C9}" type="datetimeFigureOut">
              <a:rPr lang="en-GB" smtClean="0"/>
              <a:t>08/12/2016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29F4-3C96-4DB9-9279-F73E20AFA4F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243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C90A-1412-4164-826B-1AEB3D1D63C9}" type="datetimeFigureOut">
              <a:rPr lang="en-GB" smtClean="0"/>
              <a:t>08/12/2016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29F4-3C96-4DB9-9279-F73E20AFA4F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601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C90A-1412-4164-826B-1AEB3D1D63C9}" type="datetimeFigureOut">
              <a:rPr lang="en-GB" smtClean="0"/>
              <a:t>08/12/2016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29F4-3C96-4DB9-9279-F73E20AFA4F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05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srgbClr val="4F81BD">
                    <a:lumMod val="75000"/>
                  </a:srgbClr>
                </a:solidFill>
              </a:rPr>
              <a:t>Building Better Opportunities</a:t>
            </a:r>
            <a:endParaRPr lang="en-GB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FCB9B-BAA0-4F41-83F8-2953F550D62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67544" y="6309320"/>
            <a:ext cx="82089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147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srgbClr val="4F81BD">
                    <a:lumMod val="75000"/>
                  </a:srgbClr>
                </a:solidFill>
              </a:rPr>
              <a:t>Building Better Opportunities</a:t>
            </a:r>
            <a:endParaRPr lang="en-GB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FCB9B-BAA0-4F41-83F8-2953F550D62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67544" y="6309320"/>
            <a:ext cx="82089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378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Building Better Opportunities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FCB9B-BAA0-4F41-83F8-2953F550D62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166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/>
          <a:lstStyle/>
          <a:p>
            <a:r>
              <a:rPr lang="en-US" dirty="0" smtClean="0"/>
              <a:t>Click to edit Master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Building Better Opportunities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FCB9B-BAA0-4F41-83F8-2953F550D62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572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Building Better Opportunities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FCB9B-BAA0-4F41-83F8-2953F550D62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2365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Building Better Opportunities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FCB9B-BAA0-4F41-83F8-2953F550D62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1367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Building Better Opportunities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FCB9B-BAA0-4F41-83F8-2953F550D62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2640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Building Better Opportunities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FCB9B-BAA0-4F41-83F8-2953F550D62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5960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Building Better Opportunities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FCB9B-BAA0-4F41-83F8-2953F550D62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590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Building Better Opportunities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FCB9B-BAA0-4F41-83F8-2953F550D62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20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Building Better Opportunities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FCB9B-BAA0-4F41-83F8-2953F550D62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440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9C90A-1412-4164-826B-1AEB3D1D63C9}" type="datetimeFigureOut">
              <a:rPr lang="en-GB" smtClean="0"/>
              <a:t>08/12/2016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429F4-3C96-4DB9-9279-F73E20AFA4F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0421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CSW Group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FCB9B-BAA0-4F41-83F8-2953F550D62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2668"/>
            <a:ext cx="1399869" cy="1226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8546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31643"/>
            <a:ext cx="9509691" cy="6934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31640" y="3140968"/>
            <a:ext cx="3367845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</a:rPr>
              <a:t>Rosie Bates</a:t>
            </a:r>
          </a:p>
          <a:p>
            <a:endParaRPr lang="en-GB" sz="3200" dirty="0" smtClean="0">
              <a:solidFill>
                <a:schemeClr val="bg1"/>
              </a:solidFill>
            </a:endParaRPr>
          </a:p>
          <a:p>
            <a:r>
              <a:rPr lang="en-GB" sz="3200" dirty="0" smtClean="0">
                <a:solidFill>
                  <a:schemeClr val="bg1"/>
                </a:solidFill>
              </a:rPr>
              <a:t>Education Business</a:t>
            </a:r>
          </a:p>
          <a:p>
            <a:r>
              <a:rPr lang="en-GB" sz="3200" dirty="0" smtClean="0">
                <a:solidFill>
                  <a:schemeClr val="bg1"/>
                </a:solidFill>
              </a:rPr>
              <a:t>Partnership SW</a:t>
            </a:r>
          </a:p>
          <a:p>
            <a:endParaRPr lang="en-GB" sz="2800" dirty="0" smtClean="0">
              <a:solidFill>
                <a:schemeClr val="bg1"/>
              </a:solidFill>
            </a:endParaRPr>
          </a:p>
          <a:p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34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198346"/>
            <a:ext cx="8229600" cy="1143000"/>
          </a:xfrm>
        </p:spPr>
        <p:txBody>
          <a:bodyPr>
            <a:normAutofit/>
          </a:bodyPr>
          <a:lstStyle/>
          <a:p>
            <a:r>
              <a:rPr lang="en-GB" sz="5400" b="1" dirty="0" smtClean="0"/>
              <a:t>EBP and STEM</a:t>
            </a:r>
            <a:endParaRPr lang="en-GB" sz="5400" b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460851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000" dirty="0"/>
          </a:p>
          <a:p>
            <a:pPr marL="0" indent="0">
              <a:buNone/>
            </a:pPr>
            <a:r>
              <a:rPr lang="en-GB" sz="2400" dirty="0" smtClean="0"/>
              <a:t>Our Activities</a:t>
            </a:r>
          </a:p>
          <a:p>
            <a:pPr marL="0" indent="0">
              <a:buNone/>
            </a:pPr>
            <a:endParaRPr lang="en-GB" sz="1000" dirty="0" smtClean="0"/>
          </a:p>
          <a:p>
            <a:pPr marL="0" indent="0">
              <a:buNone/>
            </a:pPr>
            <a:r>
              <a:rPr lang="en-GB" sz="2400" dirty="0" smtClean="0"/>
              <a:t>STEM Ambassadors – South West Peninsula Hub</a:t>
            </a:r>
          </a:p>
          <a:p>
            <a:r>
              <a:rPr lang="en-GB" sz="2000" dirty="0" smtClean="0"/>
              <a:t>Over 900 ambassadors in the programme</a:t>
            </a:r>
          </a:p>
          <a:p>
            <a:r>
              <a:rPr lang="en-GB" sz="2000" dirty="0" smtClean="0"/>
              <a:t>Nearly 700 of these have been active in the past 12 months</a:t>
            </a:r>
          </a:p>
          <a:p>
            <a:r>
              <a:rPr lang="en-GB" sz="2000" dirty="0" smtClean="0"/>
              <a:t>Need to keep attracting and retaining</a:t>
            </a:r>
          </a:p>
          <a:p>
            <a:r>
              <a:rPr lang="en-GB" sz="2000" dirty="0" smtClean="0"/>
              <a:t>Enabling ambassadors and schools to develop good working relationships</a:t>
            </a:r>
          </a:p>
          <a:p>
            <a:r>
              <a:rPr lang="en-GB" sz="2000" dirty="0" smtClean="0"/>
              <a:t>Support schools to get the best use from the ambassadors</a:t>
            </a:r>
          </a:p>
          <a:p>
            <a:r>
              <a:rPr lang="en-GB" sz="2000" dirty="0" smtClean="0"/>
              <a:t>Undertaking a longitudinal evaluation of the impact</a:t>
            </a:r>
          </a:p>
          <a:p>
            <a:r>
              <a:rPr lang="en-GB" sz="2000" dirty="0" smtClean="0"/>
              <a:t>Link these in to other programmes</a:t>
            </a:r>
            <a:endParaRPr lang="en-GB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81BD">
                    <a:lumMod val="75000"/>
                  </a:srgbClr>
                </a:solidFill>
              </a:rPr>
              <a:t>CSW Group</a:t>
            </a:r>
            <a:endParaRPr lang="en-GB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FCB9B-BAA0-4F41-83F8-2953F550D62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88640"/>
            <a:ext cx="1000125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885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198346"/>
            <a:ext cx="8229600" cy="1143000"/>
          </a:xfrm>
        </p:spPr>
        <p:txBody>
          <a:bodyPr>
            <a:normAutofit/>
          </a:bodyPr>
          <a:lstStyle/>
          <a:p>
            <a:r>
              <a:rPr lang="en-GB" sz="5400" b="1" dirty="0" smtClean="0"/>
              <a:t>EBP and STEM</a:t>
            </a:r>
            <a:endParaRPr lang="en-GB" sz="5400" b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4608512"/>
          </a:xfrm>
        </p:spPr>
        <p:txBody>
          <a:bodyPr>
            <a:noAutofit/>
          </a:bodyPr>
          <a:lstStyle/>
          <a:p>
            <a:r>
              <a:rPr lang="en-GB" sz="2400" dirty="0" smtClean="0"/>
              <a:t>Big Bang Programme</a:t>
            </a:r>
          </a:p>
          <a:p>
            <a:pPr lvl="1"/>
            <a:r>
              <a:rPr lang="en-GB" sz="2000" dirty="0" smtClean="0"/>
              <a:t>Delivering current programme to August 2017</a:t>
            </a:r>
          </a:p>
          <a:p>
            <a:pPr lvl="1"/>
            <a:r>
              <a:rPr lang="en-GB" sz="2000" dirty="0" smtClean="0"/>
              <a:t>Big Bang Fair SW – 21 June 2017, University of Exeter</a:t>
            </a:r>
          </a:p>
          <a:p>
            <a:pPr lvl="1"/>
            <a:r>
              <a:rPr lang="en-GB" sz="2000" dirty="0" smtClean="0"/>
              <a:t>A programme of events and activities in more local venues as the ‘Near Me’ programme</a:t>
            </a:r>
          </a:p>
          <a:p>
            <a:pPr lvl="1"/>
            <a:r>
              <a:rPr lang="en-GB" sz="2000" dirty="0" smtClean="0"/>
              <a:t>Support the competition elements with other local heats</a:t>
            </a:r>
          </a:p>
          <a:p>
            <a:pPr lvl="1"/>
            <a:r>
              <a:rPr lang="en-GB" sz="2000" dirty="0" smtClean="0"/>
              <a:t>BBSW is a partnership effort;</a:t>
            </a:r>
          </a:p>
          <a:p>
            <a:pPr lvl="2"/>
            <a:r>
              <a:rPr lang="en-GB" sz="2000" dirty="0" smtClean="0"/>
              <a:t>Schools</a:t>
            </a:r>
          </a:p>
          <a:p>
            <a:pPr lvl="2"/>
            <a:r>
              <a:rPr lang="en-GB" sz="2000" dirty="0" smtClean="0"/>
              <a:t>Judges</a:t>
            </a:r>
          </a:p>
          <a:p>
            <a:pPr lvl="2"/>
            <a:r>
              <a:rPr lang="en-GB" sz="2000" dirty="0" smtClean="0"/>
              <a:t>Exhibitors</a:t>
            </a:r>
          </a:p>
          <a:p>
            <a:pPr lvl="2"/>
            <a:r>
              <a:rPr lang="en-GB" sz="2000" dirty="0" smtClean="0"/>
              <a:t>Sponsors</a:t>
            </a:r>
          </a:p>
          <a:p>
            <a:pPr lvl="1"/>
            <a:r>
              <a:rPr lang="en-GB" dirty="0" smtClean="0"/>
              <a:t>CREST Awards – Devon, Cornwall and Somerset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81BD">
                    <a:lumMod val="75000"/>
                  </a:srgbClr>
                </a:solidFill>
              </a:rPr>
              <a:t>CSW Group</a:t>
            </a:r>
            <a:endParaRPr lang="en-GB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FCB9B-BAA0-4F41-83F8-2953F550D62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88640"/>
            <a:ext cx="1000125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206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198346"/>
            <a:ext cx="8229600" cy="1143000"/>
          </a:xfrm>
        </p:spPr>
        <p:txBody>
          <a:bodyPr>
            <a:normAutofit/>
          </a:bodyPr>
          <a:lstStyle/>
          <a:p>
            <a:r>
              <a:rPr lang="en-GB" sz="5400" b="1" dirty="0" smtClean="0"/>
              <a:t>Employer Role</a:t>
            </a:r>
            <a:endParaRPr lang="en-GB" sz="5400" b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4608512"/>
          </a:xfrm>
        </p:spPr>
        <p:txBody>
          <a:bodyPr>
            <a:noAutofit/>
          </a:bodyPr>
          <a:lstStyle/>
          <a:p>
            <a:endParaRPr lang="en-GB" dirty="0" smtClean="0"/>
          </a:p>
          <a:p>
            <a:r>
              <a:rPr lang="en-GB" dirty="0" smtClean="0"/>
              <a:t>Engage with the ambassador programme</a:t>
            </a:r>
          </a:p>
          <a:p>
            <a:r>
              <a:rPr lang="en-GB" dirty="0" smtClean="0"/>
              <a:t>Support the Big Bang Fair and </a:t>
            </a:r>
            <a:r>
              <a:rPr lang="en-GB" dirty="0"/>
              <a:t>N</a:t>
            </a:r>
            <a:r>
              <a:rPr lang="en-GB" dirty="0" smtClean="0"/>
              <a:t>ear </a:t>
            </a:r>
            <a:r>
              <a:rPr lang="en-GB" dirty="0"/>
              <a:t>M</a:t>
            </a:r>
            <a:r>
              <a:rPr lang="en-GB" dirty="0" smtClean="0"/>
              <a:t>e events</a:t>
            </a:r>
          </a:p>
          <a:p>
            <a:r>
              <a:rPr lang="en-GB" dirty="0" smtClean="0"/>
              <a:t>Support us to develop our approach – and feedback to the commissioners</a:t>
            </a:r>
          </a:p>
          <a:p>
            <a:r>
              <a:rPr lang="en-GB" dirty="0" smtClean="0"/>
              <a:t>Doesn’t just have to be Scientists or Engineers</a:t>
            </a:r>
          </a:p>
          <a:p>
            <a:r>
              <a:rPr lang="en-GB" dirty="0" smtClean="0"/>
              <a:t>Can be across our other activities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81BD">
                    <a:lumMod val="75000"/>
                  </a:srgbClr>
                </a:solidFill>
              </a:rPr>
              <a:t>CSW Group</a:t>
            </a:r>
            <a:endParaRPr lang="en-GB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FCB9B-BAA0-4F41-83F8-2953F550D62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88640"/>
            <a:ext cx="1000125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979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46085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2800" dirty="0" smtClean="0"/>
          </a:p>
          <a:p>
            <a:pPr marL="0" indent="0" algn="ctr">
              <a:buNone/>
            </a:pPr>
            <a:r>
              <a:rPr lang="en-GB" sz="2800" dirty="0" smtClean="0"/>
              <a:t>So, are we full STEAMM ahead? </a:t>
            </a:r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r>
              <a:rPr lang="en-GB" sz="2800" dirty="0" smtClean="0"/>
              <a:t>Or are we stuck with STEM? And if so, why?</a:t>
            </a:r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r>
              <a:rPr lang="en-GB" sz="2800" dirty="0" smtClean="0"/>
              <a:t>And ultimately, does it really matter?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81BD">
                    <a:lumMod val="75000"/>
                  </a:srgbClr>
                </a:solidFill>
              </a:rPr>
              <a:t>CSW Group</a:t>
            </a:r>
            <a:endParaRPr lang="en-GB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FCB9B-BAA0-4F41-83F8-2953F550D62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88640"/>
            <a:ext cx="1000125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999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" y="-76150"/>
            <a:ext cx="9509691" cy="6934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15616" y="2636912"/>
            <a:ext cx="203132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</a:rPr>
              <a:t>Thank You	</a:t>
            </a:r>
          </a:p>
          <a:p>
            <a:endParaRPr lang="en-GB" sz="3200" dirty="0" smtClean="0">
              <a:solidFill>
                <a:schemeClr val="bg1"/>
              </a:solidFill>
            </a:endParaRPr>
          </a:p>
          <a:p>
            <a:endParaRPr lang="en-GB" sz="2800" dirty="0" smtClean="0">
              <a:solidFill>
                <a:schemeClr val="bg1"/>
              </a:solidFill>
            </a:endParaRPr>
          </a:p>
          <a:p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4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W Group PPT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BO PowerPoint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CSW Group PPT Template</Template>
  <TotalTime>654</TotalTime>
  <Words>231</Words>
  <Application>Microsoft Office PowerPoint</Application>
  <PresentationFormat>On-screen Show (4:3)</PresentationFormat>
  <Paragraphs>56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CSW Group PPT Template</vt:lpstr>
      <vt:lpstr>BBO PowerPoint Template</vt:lpstr>
      <vt:lpstr>PowerPoint Presentation</vt:lpstr>
      <vt:lpstr>EBP and STEM</vt:lpstr>
      <vt:lpstr>EBP and STEM</vt:lpstr>
      <vt:lpstr>Employer Role</vt:lpstr>
      <vt:lpstr>PowerPoint Presentation</vt:lpstr>
      <vt:lpstr>PowerPoint Presentation</vt:lpstr>
    </vt:vector>
  </TitlesOfParts>
  <Company>Careers South West Ltd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Tracey Burley</dc:creator>
  <cp:lastModifiedBy>Thomas, Oenone</cp:lastModifiedBy>
  <cp:revision>61</cp:revision>
  <cp:lastPrinted>2016-09-06T10:32:09Z</cp:lastPrinted>
  <dcterms:created xsi:type="dcterms:W3CDTF">2016-09-02T09:00:19Z</dcterms:created>
  <dcterms:modified xsi:type="dcterms:W3CDTF">2016-12-08T11:28:30Z</dcterms:modified>
</cp:coreProperties>
</file>