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5.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6.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7.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8.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9.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10.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1.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2.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ppt/theme/theme1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51" r:id="rId4"/>
    <p:sldMasterId id="2147483815" r:id="rId5"/>
    <p:sldMasterId id="2147483827" r:id="rId6"/>
    <p:sldMasterId id="2147483853" r:id="rId7"/>
    <p:sldMasterId id="2147483915" r:id="rId8"/>
    <p:sldMasterId id="2147483922" r:id="rId9"/>
    <p:sldMasterId id="2147483929" r:id="rId10"/>
    <p:sldMasterId id="2147483950" r:id="rId11"/>
    <p:sldMasterId id="2147483968" r:id="rId12"/>
    <p:sldMasterId id="2147483980" r:id="rId13"/>
    <p:sldMasterId id="2147483992" r:id="rId14"/>
    <p:sldMasterId id="2147484004" r:id="rId15"/>
    <p:sldMasterId id="2147484016" r:id="rId16"/>
  </p:sldMasterIdLst>
  <p:notesMasterIdLst>
    <p:notesMasterId r:id="rId37"/>
  </p:notesMasterIdLst>
  <p:handoutMasterIdLst>
    <p:handoutMasterId r:id="rId38"/>
  </p:handoutMasterIdLst>
  <p:sldIdLst>
    <p:sldId id="588" r:id="rId17"/>
    <p:sldId id="604" r:id="rId18"/>
    <p:sldId id="622" r:id="rId19"/>
    <p:sldId id="606" r:id="rId20"/>
    <p:sldId id="619" r:id="rId21"/>
    <p:sldId id="615" r:id="rId22"/>
    <p:sldId id="617" r:id="rId23"/>
    <p:sldId id="620" r:id="rId24"/>
    <p:sldId id="616" r:id="rId25"/>
    <p:sldId id="618" r:id="rId26"/>
    <p:sldId id="613" r:id="rId27"/>
    <p:sldId id="614" r:id="rId28"/>
    <p:sldId id="590" r:id="rId29"/>
    <p:sldId id="596" r:id="rId30"/>
    <p:sldId id="623" r:id="rId31"/>
    <p:sldId id="624" r:id="rId32"/>
    <p:sldId id="625" r:id="rId33"/>
    <p:sldId id="626" r:id="rId34"/>
    <p:sldId id="627" r:id="rId35"/>
    <p:sldId id="593" r:id="rId36"/>
  </p:sldIdLst>
  <p:sldSz cx="9144000" cy="6858000" type="screen4x3"/>
  <p:notesSz cx="6799263" cy="9929813"/>
  <p:custDataLst>
    <p:tags r:id="rId39"/>
  </p:custDataLst>
  <p:defaultTextStyle>
    <a:defPPr>
      <a:defRPr lang="en-GB"/>
    </a:defPPr>
    <a:lvl1pPr algn="l" rtl="0" eaLnBrk="0" fontAlgn="base" hangingPunct="0">
      <a:spcBef>
        <a:spcPct val="0"/>
      </a:spcBef>
      <a:spcAft>
        <a:spcPct val="0"/>
      </a:spcAft>
      <a:defRPr sz="2800" kern="1200">
        <a:solidFill>
          <a:schemeClr val="tx1"/>
        </a:solidFill>
        <a:latin typeface="Arial" charset="0"/>
        <a:ea typeface="Arial Unicode MS" pitchFamily="34" charset="-128"/>
        <a:cs typeface="Arial Unicode MS" pitchFamily="34" charset="-128"/>
      </a:defRPr>
    </a:lvl1pPr>
    <a:lvl2pPr marL="457200" algn="l" rtl="0" eaLnBrk="0" fontAlgn="base" hangingPunct="0">
      <a:spcBef>
        <a:spcPct val="0"/>
      </a:spcBef>
      <a:spcAft>
        <a:spcPct val="0"/>
      </a:spcAft>
      <a:defRPr sz="2800" kern="1200">
        <a:solidFill>
          <a:schemeClr val="tx1"/>
        </a:solidFill>
        <a:latin typeface="Arial" charset="0"/>
        <a:ea typeface="Arial Unicode MS" pitchFamily="34" charset="-128"/>
        <a:cs typeface="Arial Unicode MS" pitchFamily="34" charset="-128"/>
      </a:defRPr>
    </a:lvl2pPr>
    <a:lvl3pPr marL="914400" algn="l" rtl="0" eaLnBrk="0" fontAlgn="base" hangingPunct="0">
      <a:spcBef>
        <a:spcPct val="0"/>
      </a:spcBef>
      <a:spcAft>
        <a:spcPct val="0"/>
      </a:spcAft>
      <a:defRPr sz="2800" kern="1200">
        <a:solidFill>
          <a:schemeClr val="tx1"/>
        </a:solidFill>
        <a:latin typeface="Arial" charset="0"/>
        <a:ea typeface="Arial Unicode MS" pitchFamily="34" charset="-128"/>
        <a:cs typeface="Arial Unicode MS" pitchFamily="34" charset="-128"/>
      </a:defRPr>
    </a:lvl3pPr>
    <a:lvl4pPr marL="1371600" algn="l" rtl="0" eaLnBrk="0" fontAlgn="base" hangingPunct="0">
      <a:spcBef>
        <a:spcPct val="0"/>
      </a:spcBef>
      <a:spcAft>
        <a:spcPct val="0"/>
      </a:spcAft>
      <a:defRPr sz="2800" kern="1200">
        <a:solidFill>
          <a:schemeClr val="tx1"/>
        </a:solidFill>
        <a:latin typeface="Arial" charset="0"/>
        <a:ea typeface="Arial Unicode MS" pitchFamily="34" charset="-128"/>
        <a:cs typeface="Arial Unicode MS" pitchFamily="34" charset="-128"/>
      </a:defRPr>
    </a:lvl4pPr>
    <a:lvl5pPr marL="1828800" algn="l" rtl="0" eaLnBrk="0" fontAlgn="base" hangingPunct="0">
      <a:spcBef>
        <a:spcPct val="0"/>
      </a:spcBef>
      <a:spcAft>
        <a:spcPct val="0"/>
      </a:spcAft>
      <a:defRPr sz="2800" kern="1200">
        <a:solidFill>
          <a:schemeClr val="tx1"/>
        </a:solidFill>
        <a:latin typeface="Arial" charset="0"/>
        <a:ea typeface="Arial Unicode MS" pitchFamily="34" charset="-128"/>
        <a:cs typeface="Arial Unicode MS" pitchFamily="34" charset="-128"/>
      </a:defRPr>
    </a:lvl5pPr>
    <a:lvl6pPr marL="2286000" algn="l" defTabSz="914400" rtl="0" eaLnBrk="1" latinLnBrk="0" hangingPunct="1">
      <a:defRPr sz="2800" kern="1200">
        <a:solidFill>
          <a:schemeClr val="tx1"/>
        </a:solidFill>
        <a:latin typeface="Arial" charset="0"/>
        <a:ea typeface="Arial Unicode MS" pitchFamily="34" charset="-128"/>
        <a:cs typeface="Arial Unicode MS" pitchFamily="34" charset="-128"/>
      </a:defRPr>
    </a:lvl6pPr>
    <a:lvl7pPr marL="2743200" algn="l" defTabSz="914400" rtl="0" eaLnBrk="1" latinLnBrk="0" hangingPunct="1">
      <a:defRPr sz="2800" kern="1200">
        <a:solidFill>
          <a:schemeClr val="tx1"/>
        </a:solidFill>
        <a:latin typeface="Arial" charset="0"/>
        <a:ea typeface="Arial Unicode MS" pitchFamily="34" charset="-128"/>
        <a:cs typeface="Arial Unicode MS" pitchFamily="34" charset="-128"/>
      </a:defRPr>
    </a:lvl7pPr>
    <a:lvl8pPr marL="3200400" algn="l" defTabSz="914400" rtl="0" eaLnBrk="1" latinLnBrk="0" hangingPunct="1">
      <a:defRPr sz="2800" kern="1200">
        <a:solidFill>
          <a:schemeClr val="tx1"/>
        </a:solidFill>
        <a:latin typeface="Arial" charset="0"/>
        <a:ea typeface="Arial Unicode MS" pitchFamily="34" charset="-128"/>
        <a:cs typeface="Arial Unicode MS" pitchFamily="34" charset="-128"/>
      </a:defRPr>
    </a:lvl8pPr>
    <a:lvl9pPr marL="3657600" algn="l" defTabSz="914400" rtl="0" eaLnBrk="1" latinLnBrk="0" hangingPunct="1">
      <a:defRPr sz="2800" kern="1200">
        <a:solidFill>
          <a:schemeClr val="tx1"/>
        </a:solidFill>
        <a:latin typeface="Arial" charset="0"/>
        <a:ea typeface="Arial Unicode MS" pitchFamily="34" charset="-128"/>
        <a:cs typeface="Arial Unicode MS" pitchFamily="34" charset="-128"/>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66"/>
    <a:srgbClr val="000048"/>
    <a:srgbClr val="009BBB"/>
    <a:srgbClr val="131313"/>
    <a:srgbClr val="A40084"/>
    <a:srgbClr val="BBEE00"/>
    <a:srgbClr val="003478"/>
    <a:srgbClr val="FFCC11"/>
    <a:srgbClr val="227700"/>
    <a:srgbClr val="CC00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29" autoAdjust="0"/>
    <p:restoredTop sz="95238" autoAdjust="0"/>
  </p:normalViewPr>
  <p:slideViewPr>
    <p:cSldViewPr snapToGrid="0">
      <p:cViewPr varScale="1">
        <p:scale>
          <a:sx n="68" d="100"/>
          <a:sy n="68" d="100"/>
        </p:scale>
        <p:origin x="282"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5083"/>
    </p:cViewPr>
  </p:sorterViewPr>
  <p:notesViewPr>
    <p:cSldViewPr snapToGrid="0">
      <p:cViewPr varScale="1">
        <p:scale>
          <a:sx n="60" d="100"/>
          <a:sy n="60" d="100"/>
        </p:scale>
        <p:origin x="2722" y="53"/>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Master" Target="slideMasters/slideMaster10.xml"/><Relationship Id="rId18" Type="http://schemas.openxmlformats.org/officeDocument/2006/relationships/slide" Target="slides/slide2.xml"/><Relationship Id="rId26" Type="http://schemas.openxmlformats.org/officeDocument/2006/relationships/slide" Target="slides/slide10.xml"/><Relationship Id="rId39"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slide" Target="slides/slide5.xml"/><Relationship Id="rId34" Type="http://schemas.openxmlformats.org/officeDocument/2006/relationships/slide" Target="slides/slide18.xml"/><Relationship Id="rId42" Type="http://schemas.openxmlformats.org/officeDocument/2006/relationships/theme" Target="theme/theme1.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1.xml"/><Relationship Id="rId25" Type="http://schemas.openxmlformats.org/officeDocument/2006/relationships/slide" Target="slides/slide9.xml"/><Relationship Id="rId33" Type="http://schemas.openxmlformats.org/officeDocument/2006/relationships/slide" Target="slides/slide17.xml"/><Relationship Id="rId38"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Master" Target="slideMasters/slideMaster13.xml"/><Relationship Id="rId20" Type="http://schemas.openxmlformats.org/officeDocument/2006/relationships/slide" Target="slides/slide4.xml"/><Relationship Id="rId29" Type="http://schemas.openxmlformats.org/officeDocument/2006/relationships/slide" Target="slides/slide13.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8.xml"/><Relationship Id="rId32" Type="http://schemas.openxmlformats.org/officeDocument/2006/relationships/slide" Target="slides/slide16.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 Target="slides/slide7.xml"/><Relationship Id="rId28" Type="http://schemas.openxmlformats.org/officeDocument/2006/relationships/slide" Target="slides/slide12.xml"/><Relationship Id="rId36" Type="http://schemas.openxmlformats.org/officeDocument/2006/relationships/slide" Target="slides/slide20.xml"/><Relationship Id="rId10" Type="http://schemas.openxmlformats.org/officeDocument/2006/relationships/slideMaster" Target="slideMasters/slideMaster7.xml"/><Relationship Id="rId19" Type="http://schemas.openxmlformats.org/officeDocument/2006/relationships/slide" Target="slides/slide3.xml"/><Relationship Id="rId31"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6.xml"/><Relationship Id="rId27" Type="http://schemas.openxmlformats.org/officeDocument/2006/relationships/slide" Target="slides/slide11.xml"/><Relationship Id="rId30" Type="http://schemas.openxmlformats.org/officeDocument/2006/relationships/slide" Target="slides/slide14.xml"/><Relationship Id="rId35" Type="http://schemas.openxmlformats.org/officeDocument/2006/relationships/slide" Target="slides/slide19.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46" cy="497047"/>
          </a:xfrm>
          <a:prstGeom prst="rect">
            <a:avLst/>
          </a:prstGeom>
        </p:spPr>
        <p:txBody>
          <a:bodyPr vert="horz" lIns="92172" tIns="46086" rIns="92172" bIns="46086" rtlCol="0"/>
          <a:lstStyle>
            <a:lvl1pPr algn="l">
              <a:defRPr sz="1200"/>
            </a:lvl1pPr>
          </a:lstStyle>
          <a:p>
            <a:endParaRPr lang="en-GB" dirty="0"/>
          </a:p>
        </p:txBody>
      </p:sp>
      <p:sp>
        <p:nvSpPr>
          <p:cNvPr id="3" name="Date Placeholder 2"/>
          <p:cNvSpPr>
            <a:spLocks noGrp="1"/>
          </p:cNvSpPr>
          <p:nvPr>
            <p:ph type="dt" sz="quarter" idx="1"/>
          </p:nvPr>
        </p:nvSpPr>
        <p:spPr>
          <a:xfrm>
            <a:off x="3851998" y="0"/>
            <a:ext cx="2945646" cy="497047"/>
          </a:xfrm>
          <a:prstGeom prst="rect">
            <a:avLst/>
          </a:prstGeom>
        </p:spPr>
        <p:txBody>
          <a:bodyPr vert="horz" lIns="92172" tIns="46086" rIns="92172" bIns="46086" rtlCol="0"/>
          <a:lstStyle>
            <a:lvl1pPr algn="r">
              <a:defRPr sz="1200"/>
            </a:lvl1pPr>
          </a:lstStyle>
          <a:p>
            <a:fld id="{07F4E70D-237E-44A6-A9C9-BA22B2D289EC}" type="datetimeFigureOut">
              <a:rPr lang="en-GB" smtClean="0"/>
              <a:t>26/05/2016</a:t>
            </a:fld>
            <a:endParaRPr lang="en-GB" dirty="0"/>
          </a:p>
        </p:txBody>
      </p:sp>
      <p:sp>
        <p:nvSpPr>
          <p:cNvPr id="4" name="Footer Placeholder 3"/>
          <p:cNvSpPr>
            <a:spLocks noGrp="1"/>
          </p:cNvSpPr>
          <p:nvPr>
            <p:ph type="ftr" sz="quarter" idx="2"/>
          </p:nvPr>
        </p:nvSpPr>
        <p:spPr>
          <a:xfrm>
            <a:off x="0" y="9432766"/>
            <a:ext cx="2945646" cy="497047"/>
          </a:xfrm>
          <a:prstGeom prst="rect">
            <a:avLst/>
          </a:prstGeom>
        </p:spPr>
        <p:txBody>
          <a:bodyPr vert="horz" lIns="92172" tIns="46086" rIns="92172" bIns="46086"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51998" y="9432766"/>
            <a:ext cx="2945646" cy="497047"/>
          </a:xfrm>
          <a:prstGeom prst="rect">
            <a:avLst/>
          </a:prstGeom>
        </p:spPr>
        <p:txBody>
          <a:bodyPr vert="horz" lIns="92172" tIns="46086" rIns="92172" bIns="46086" rtlCol="0" anchor="b"/>
          <a:lstStyle>
            <a:lvl1pPr algn="r">
              <a:defRPr sz="1200"/>
            </a:lvl1pPr>
          </a:lstStyle>
          <a:p>
            <a:fld id="{10C37A69-F20C-44B1-97FC-61251D17B831}" type="slidenum">
              <a:rPr lang="en-GB" smtClean="0"/>
              <a:t>‹#›</a:t>
            </a:fld>
            <a:endParaRPr lang="en-GB" dirty="0"/>
          </a:p>
        </p:txBody>
      </p:sp>
    </p:spTree>
    <p:extLst>
      <p:ext uri="{BB962C8B-B14F-4D97-AF65-F5344CB8AC3E}">
        <p14:creationId xmlns:p14="http://schemas.microsoft.com/office/powerpoint/2010/main" val="347812716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2" y="0"/>
            <a:ext cx="2946823" cy="496174"/>
          </a:xfrm>
          <a:prstGeom prst="rect">
            <a:avLst/>
          </a:prstGeom>
          <a:noFill/>
          <a:ln w="9525">
            <a:noFill/>
            <a:miter lim="800000"/>
            <a:headEnd/>
            <a:tailEnd/>
          </a:ln>
          <a:effectLst/>
        </p:spPr>
        <p:txBody>
          <a:bodyPr vert="horz" wrap="square" lIns="91729" tIns="45865" rIns="91729" bIns="45865" numCol="1" anchor="t" anchorCtr="0" compatLnSpc="1">
            <a:prstTxWarp prst="textNoShape">
              <a:avLst/>
            </a:prstTxWarp>
          </a:bodyPr>
          <a:lstStyle>
            <a:lvl1pPr>
              <a:defRPr sz="1200"/>
            </a:lvl1pPr>
          </a:lstStyle>
          <a:p>
            <a:pPr>
              <a:defRPr/>
            </a:pPr>
            <a:endParaRPr lang="en-GB" dirty="0"/>
          </a:p>
        </p:txBody>
      </p:sp>
      <p:sp>
        <p:nvSpPr>
          <p:cNvPr id="45059" name="Rectangle 3"/>
          <p:cNvSpPr>
            <a:spLocks noGrp="1" noChangeArrowheads="1"/>
          </p:cNvSpPr>
          <p:nvPr>
            <p:ph type="dt" idx="1"/>
          </p:nvPr>
        </p:nvSpPr>
        <p:spPr bwMode="auto">
          <a:xfrm>
            <a:off x="3850856" y="0"/>
            <a:ext cx="2946823" cy="496174"/>
          </a:xfrm>
          <a:prstGeom prst="rect">
            <a:avLst/>
          </a:prstGeom>
          <a:noFill/>
          <a:ln w="9525">
            <a:noFill/>
            <a:miter lim="800000"/>
            <a:headEnd/>
            <a:tailEnd/>
          </a:ln>
          <a:effectLst/>
        </p:spPr>
        <p:txBody>
          <a:bodyPr vert="horz" wrap="square" lIns="91729" tIns="45865" rIns="91729" bIns="45865" numCol="1" anchor="t" anchorCtr="0" compatLnSpc="1">
            <a:prstTxWarp prst="textNoShape">
              <a:avLst/>
            </a:prstTxWarp>
          </a:bodyPr>
          <a:lstStyle>
            <a:lvl1pPr algn="r">
              <a:defRPr sz="1200"/>
            </a:lvl1pPr>
          </a:lstStyle>
          <a:p>
            <a:pPr>
              <a:defRPr/>
            </a:pPr>
            <a:fld id="{3A06695C-E300-4175-9914-61B02464916E}" type="datetimeFigureOut">
              <a:rPr lang="en-GB"/>
              <a:pPr>
                <a:defRPr/>
              </a:pPr>
              <a:t>26/05/2016</a:t>
            </a:fld>
            <a:endParaRPr lang="en-GB" dirty="0"/>
          </a:p>
        </p:txBody>
      </p:sp>
      <p:sp>
        <p:nvSpPr>
          <p:cNvPr id="29700" name="Rectangle 4"/>
          <p:cNvSpPr>
            <a:spLocks noGrp="1" noRot="1" noChangeAspect="1" noChangeArrowheads="1" noTextEdit="1"/>
          </p:cNvSpPr>
          <p:nvPr>
            <p:ph type="sldImg" idx="2"/>
          </p:nvPr>
        </p:nvSpPr>
        <p:spPr bwMode="auto">
          <a:xfrm>
            <a:off x="919163" y="746125"/>
            <a:ext cx="4962525" cy="3722688"/>
          </a:xfrm>
          <a:prstGeom prst="rect">
            <a:avLst/>
          </a:prstGeom>
          <a:noFill/>
          <a:ln w="9525">
            <a:solidFill>
              <a:srgbClr val="000000"/>
            </a:solidFill>
            <a:miter lim="800000"/>
            <a:headEnd/>
            <a:tailEnd/>
          </a:ln>
        </p:spPr>
      </p:sp>
      <p:sp>
        <p:nvSpPr>
          <p:cNvPr id="45061" name="Rectangle 5"/>
          <p:cNvSpPr>
            <a:spLocks noGrp="1" noChangeArrowheads="1"/>
          </p:cNvSpPr>
          <p:nvPr>
            <p:ph type="body" sz="quarter" idx="3"/>
          </p:nvPr>
        </p:nvSpPr>
        <p:spPr bwMode="auto">
          <a:xfrm>
            <a:off x="680403" y="4716029"/>
            <a:ext cx="5438458" cy="4468732"/>
          </a:xfrm>
          <a:prstGeom prst="rect">
            <a:avLst/>
          </a:prstGeom>
          <a:noFill/>
          <a:ln w="9525">
            <a:noFill/>
            <a:miter lim="800000"/>
            <a:headEnd/>
            <a:tailEnd/>
          </a:ln>
          <a:effectLst/>
        </p:spPr>
        <p:txBody>
          <a:bodyPr vert="horz" wrap="square" lIns="91729" tIns="45865" rIns="91729" bIns="45865"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45062" name="Rectangle 6"/>
          <p:cNvSpPr>
            <a:spLocks noGrp="1" noChangeArrowheads="1"/>
          </p:cNvSpPr>
          <p:nvPr>
            <p:ph type="ftr" sz="quarter" idx="4"/>
          </p:nvPr>
        </p:nvSpPr>
        <p:spPr bwMode="auto">
          <a:xfrm>
            <a:off x="2" y="9432054"/>
            <a:ext cx="2946823" cy="496174"/>
          </a:xfrm>
          <a:prstGeom prst="rect">
            <a:avLst/>
          </a:prstGeom>
          <a:noFill/>
          <a:ln w="9525">
            <a:noFill/>
            <a:miter lim="800000"/>
            <a:headEnd/>
            <a:tailEnd/>
          </a:ln>
          <a:effectLst/>
        </p:spPr>
        <p:txBody>
          <a:bodyPr vert="horz" wrap="square" lIns="91729" tIns="45865" rIns="91729" bIns="45865" numCol="1" anchor="b" anchorCtr="0" compatLnSpc="1">
            <a:prstTxWarp prst="textNoShape">
              <a:avLst/>
            </a:prstTxWarp>
          </a:bodyPr>
          <a:lstStyle>
            <a:lvl1pPr>
              <a:defRPr sz="1200"/>
            </a:lvl1pPr>
          </a:lstStyle>
          <a:p>
            <a:pPr>
              <a:defRPr/>
            </a:pPr>
            <a:endParaRPr lang="en-GB" dirty="0"/>
          </a:p>
        </p:txBody>
      </p:sp>
      <p:sp>
        <p:nvSpPr>
          <p:cNvPr id="45063" name="Rectangle 7"/>
          <p:cNvSpPr>
            <a:spLocks noGrp="1" noChangeArrowheads="1"/>
          </p:cNvSpPr>
          <p:nvPr>
            <p:ph type="sldNum" sz="quarter" idx="5"/>
          </p:nvPr>
        </p:nvSpPr>
        <p:spPr bwMode="auto">
          <a:xfrm>
            <a:off x="3850856" y="9432054"/>
            <a:ext cx="2946823" cy="496174"/>
          </a:xfrm>
          <a:prstGeom prst="rect">
            <a:avLst/>
          </a:prstGeom>
          <a:noFill/>
          <a:ln w="9525">
            <a:noFill/>
            <a:miter lim="800000"/>
            <a:headEnd/>
            <a:tailEnd/>
          </a:ln>
          <a:effectLst/>
        </p:spPr>
        <p:txBody>
          <a:bodyPr vert="horz" wrap="square" lIns="91729" tIns="45865" rIns="91729" bIns="45865" numCol="1" anchor="b" anchorCtr="0" compatLnSpc="1">
            <a:prstTxWarp prst="textNoShape">
              <a:avLst/>
            </a:prstTxWarp>
          </a:bodyPr>
          <a:lstStyle>
            <a:lvl1pPr algn="r">
              <a:defRPr sz="1200"/>
            </a:lvl1pPr>
          </a:lstStyle>
          <a:p>
            <a:pPr>
              <a:defRPr/>
            </a:pPr>
            <a:fld id="{019984EE-DD15-4550-A96F-1B7C2775FBC8}" type="slidenum">
              <a:rPr lang="en-GB"/>
              <a:pPr>
                <a:defRPr/>
              </a:pPr>
              <a:t>‹#›</a:t>
            </a:fld>
            <a:endParaRPr lang="en-GB" dirty="0"/>
          </a:p>
        </p:txBody>
      </p:sp>
    </p:spTree>
    <p:extLst>
      <p:ext uri="{BB962C8B-B14F-4D97-AF65-F5344CB8AC3E}">
        <p14:creationId xmlns:p14="http://schemas.microsoft.com/office/powerpoint/2010/main" val="1530201196"/>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Calibri"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49470280-12C0-4F35-82AB-DA4A0222C29E}" type="slidenum">
              <a:rPr lang="en-GB" smtClean="0">
                <a:solidFill>
                  <a:prstClr val="black"/>
                </a:solidFill>
              </a:rPr>
              <a:pPr>
                <a:defRPr/>
              </a:pPr>
              <a:t>1</a:t>
            </a:fld>
            <a:endParaRPr lang="en-GB" dirty="0">
              <a:solidFill>
                <a:prstClr val="black"/>
              </a:solidFill>
            </a:endParaRPr>
          </a:p>
        </p:txBody>
      </p:sp>
    </p:spTree>
    <p:extLst>
      <p:ext uri="{BB962C8B-B14F-4D97-AF65-F5344CB8AC3E}">
        <p14:creationId xmlns:p14="http://schemas.microsoft.com/office/powerpoint/2010/main" val="40010566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Queen’s speech: 3</a:t>
            </a:r>
            <a:r>
              <a:rPr lang="en-GB" baseline="30000" dirty="0" smtClean="0"/>
              <a:t>rd</a:t>
            </a:r>
            <a:r>
              <a:rPr lang="en-GB" dirty="0" smtClean="0"/>
              <a:t> sentence apps and economic growth and legislation to support</a:t>
            </a:r>
            <a:endParaRPr lang="en-GB" dirty="0"/>
          </a:p>
        </p:txBody>
      </p:sp>
      <p:sp>
        <p:nvSpPr>
          <p:cNvPr id="4" name="Slide Number Placeholder 3"/>
          <p:cNvSpPr>
            <a:spLocks noGrp="1"/>
          </p:cNvSpPr>
          <p:nvPr>
            <p:ph type="sldNum" sz="quarter" idx="10"/>
          </p:nvPr>
        </p:nvSpPr>
        <p:spPr/>
        <p:txBody>
          <a:bodyPr/>
          <a:lstStyle/>
          <a:p>
            <a:pPr>
              <a:defRPr/>
            </a:pPr>
            <a:fld id="{019984EE-DD15-4550-A96F-1B7C2775FBC8}" type="slidenum">
              <a:rPr lang="en-GB" smtClean="0"/>
              <a:pPr>
                <a:defRPr/>
              </a:pPr>
              <a:t>2</a:t>
            </a:fld>
            <a:endParaRPr lang="en-GB" dirty="0"/>
          </a:p>
        </p:txBody>
      </p:sp>
    </p:spTree>
    <p:extLst>
      <p:ext uri="{BB962C8B-B14F-4D97-AF65-F5344CB8AC3E}">
        <p14:creationId xmlns:p14="http://schemas.microsoft.com/office/powerpoint/2010/main" val="40075347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019984EE-DD15-4550-A96F-1B7C2775FBC8}" type="slidenum">
              <a:rPr lang="en-GB" smtClean="0"/>
              <a:pPr>
                <a:defRPr/>
              </a:pPr>
              <a:t>3</a:t>
            </a:fld>
            <a:endParaRPr lang="en-GB" dirty="0"/>
          </a:p>
        </p:txBody>
      </p:sp>
    </p:spTree>
    <p:extLst>
      <p:ext uri="{BB962C8B-B14F-4D97-AF65-F5344CB8AC3E}">
        <p14:creationId xmlns:p14="http://schemas.microsoft.com/office/powerpoint/2010/main" val="29278327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Misconception: the £15,000 is not a ring-fenced amount. It is an allowance.</a:t>
            </a:r>
            <a:r>
              <a:rPr lang="en-GB" baseline="0" dirty="0" smtClean="0"/>
              <a:t> It only relates to the payment side.</a:t>
            </a:r>
            <a:endParaRPr lang="en-GB" dirty="0"/>
          </a:p>
        </p:txBody>
      </p:sp>
      <p:sp>
        <p:nvSpPr>
          <p:cNvPr id="4" name="Slide Number Placeholder 3"/>
          <p:cNvSpPr>
            <a:spLocks noGrp="1"/>
          </p:cNvSpPr>
          <p:nvPr>
            <p:ph type="sldNum" sz="quarter" idx="10"/>
          </p:nvPr>
        </p:nvSpPr>
        <p:spPr/>
        <p:txBody>
          <a:bodyPr/>
          <a:lstStyle/>
          <a:p>
            <a:fld id="{E614D719-8FD2-4F4F-AB6E-201733C85ACB}" type="slidenum">
              <a:rPr lang="en-GB" smtClean="0"/>
              <a:t>4</a:t>
            </a:fld>
            <a:endParaRPr lang="en-GB" dirty="0"/>
          </a:p>
        </p:txBody>
      </p:sp>
    </p:spTree>
    <p:extLst>
      <p:ext uri="{BB962C8B-B14F-4D97-AF65-F5344CB8AC3E}">
        <p14:creationId xmlns:p14="http://schemas.microsoft.com/office/powerpoint/2010/main" val="27404992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fontAlgn="auto" hangingPunct="1">
              <a:spcBef>
                <a:spcPts val="0"/>
              </a:spcBef>
              <a:spcAft>
                <a:spcPts val="0"/>
              </a:spcAft>
            </a:pPr>
            <a:r>
              <a:rPr lang="en-GB" b="1" dirty="0">
                <a:solidFill>
                  <a:prstClr val="black"/>
                </a:solidFill>
                <a:latin typeface="Arial" panose="020B0604020202020204" pitchFamily="34" charset="0"/>
                <a:cs typeface="Arial" panose="020B0604020202020204" pitchFamily="34" charset="0"/>
              </a:rPr>
              <a:t>What you can use funds for</a:t>
            </a:r>
          </a:p>
          <a:p>
            <a:pPr marL="806501" lvl="1" indent="-345643" eaLnBrk="1" fontAlgn="auto" hangingPunct="1">
              <a:spcBef>
                <a:spcPts val="0"/>
              </a:spcBef>
              <a:spcAft>
                <a:spcPts val="0"/>
              </a:spcAft>
              <a:buFont typeface="Arial" panose="020B0604020202020204" pitchFamily="34" charset="0"/>
              <a:buChar char="•"/>
            </a:pPr>
            <a:r>
              <a:rPr lang="en-GB" dirty="0">
                <a:solidFill>
                  <a:prstClr val="black"/>
                </a:solidFill>
                <a:latin typeface="Arial" panose="020B0604020202020204" pitchFamily="34" charset="0"/>
                <a:cs typeface="Arial" panose="020B0604020202020204" pitchFamily="34" charset="0"/>
              </a:rPr>
              <a:t>apprenticeship training and assessment  </a:t>
            </a:r>
          </a:p>
          <a:p>
            <a:pPr lvl="2" eaLnBrk="1" fontAlgn="auto" hangingPunct="1">
              <a:spcBef>
                <a:spcPts val="0"/>
              </a:spcBef>
              <a:spcAft>
                <a:spcPts val="0"/>
              </a:spcAft>
            </a:pPr>
            <a:r>
              <a:rPr lang="en-GB" dirty="0">
                <a:solidFill>
                  <a:prstClr val="black"/>
                </a:solidFill>
                <a:latin typeface="Arial" panose="020B0604020202020204" pitchFamily="34" charset="0"/>
                <a:cs typeface="Arial" panose="020B0604020202020204" pitchFamily="34" charset="0"/>
              </a:rPr>
              <a:t>(with an approved training provider and assessment organisation up to its funding band maximum)</a:t>
            </a:r>
          </a:p>
          <a:p>
            <a:pPr lvl="2" eaLnBrk="1" fontAlgn="auto" hangingPunct="1">
              <a:spcBef>
                <a:spcPts val="0"/>
              </a:spcBef>
              <a:spcAft>
                <a:spcPts val="0"/>
              </a:spcAft>
            </a:pPr>
            <a:endParaRPr lang="en-GB" dirty="0">
              <a:solidFill>
                <a:prstClr val="black"/>
              </a:solidFill>
              <a:latin typeface="Arial" panose="020B0604020202020204" pitchFamily="34" charset="0"/>
              <a:cs typeface="Arial" panose="020B0604020202020204" pitchFamily="34" charset="0"/>
            </a:endParaRPr>
          </a:p>
          <a:p>
            <a:pPr eaLnBrk="1" fontAlgn="auto" hangingPunct="1">
              <a:spcBef>
                <a:spcPts val="0"/>
              </a:spcBef>
              <a:spcAft>
                <a:spcPts val="0"/>
              </a:spcAft>
            </a:pPr>
            <a:r>
              <a:rPr lang="en-GB" b="1" dirty="0">
                <a:solidFill>
                  <a:prstClr val="black"/>
                </a:solidFill>
                <a:latin typeface="Arial" panose="020B0604020202020204" pitchFamily="34" charset="0"/>
                <a:cs typeface="Arial" panose="020B0604020202020204" pitchFamily="34" charset="0"/>
              </a:rPr>
              <a:t>What you cannot use funds for</a:t>
            </a:r>
          </a:p>
          <a:p>
            <a:pPr marL="806501" lvl="1" indent="-345643" eaLnBrk="1" fontAlgn="auto" hangingPunct="1">
              <a:spcBef>
                <a:spcPts val="0"/>
              </a:spcBef>
              <a:spcAft>
                <a:spcPts val="0"/>
              </a:spcAft>
              <a:buFont typeface="Arial" panose="020B0604020202020204" pitchFamily="34" charset="0"/>
              <a:buChar char="•"/>
            </a:pPr>
            <a:r>
              <a:rPr lang="en-GB" dirty="0">
                <a:solidFill>
                  <a:prstClr val="black"/>
                </a:solidFill>
                <a:latin typeface="Arial" panose="020B0604020202020204" pitchFamily="34" charset="0"/>
                <a:cs typeface="Arial" panose="020B0604020202020204" pitchFamily="34" charset="0"/>
              </a:rPr>
              <a:t>wages</a:t>
            </a:r>
          </a:p>
          <a:p>
            <a:pPr marL="806501" lvl="1" indent="-345643" eaLnBrk="1" fontAlgn="auto" hangingPunct="1">
              <a:spcBef>
                <a:spcPts val="0"/>
              </a:spcBef>
              <a:spcAft>
                <a:spcPts val="0"/>
              </a:spcAft>
              <a:buFont typeface="Arial" panose="020B0604020202020204" pitchFamily="34" charset="0"/>
              <a:buChar char="•"/>
            </a:pPr>
            <a:r>
              <a:rPr lang="en-GB" dirty="0">
                <a:solidFill>
                  <a:prstClr val="black"/>
                </a:solidFill>
                <a:latin typeface="Arial" panose="020B0604020202020204" pitchFamily="34" charset="0"/>
                <a:cs typeface="Arial" panose="020B0604020202020204" pitchFamily="34" charset="0"/>
              </a:rPr>
              <a:t>statutory licences to practise</a:t>
            </a:r>
          </a:p>
          <a:p>
            <a:pPr marL="806501" lvl="1" indent="-345643" eaLnBrk="1" fontAlgn="auto" hangingPunct="1">
              <a:spcBef>
                <a:spcPts val="0"/>
              </a:spcBef>
              <a:spcAft>
                <a:spcPts val="0"/>
              </a:spcAft>
              <a:buFont typeface="Arial" panose="020B0604020202020204" pitchFamily="34" charset="0"/>
              <a:buChar char="•"/>
            </a:pPr>
            <a:r>
              <a:rPr lang="en-GB" dirty="0">
                <a:solidFill>
                  <a:prstClr val="black"/>
                </a:solidFill>
                <a:latin typeface="Arial" panose="020B0604020202020204" pitchFamily="34" charset="0"/>
                <a:cs typeface="Arial" panose="020B0604020202020204" pitchFamily="34" charset="0"/>
              </a:rPr>
              <a:t>travel and subsidiary costs</a:t>
            </a:r>
          </a:p>
          <a:p>
            <a:pPr marL="806501" lvl="1" indent="-345643" eaLnBrk="1" fontAlgn="auto" hangingPunct="1">
              <a:spcBef>
                <a:spcPts val="0"/>
              </a:spcBef>
              <a:spcAft>
                <a:spcPts val="0"/>
              </a:spcAft>
              <a:buFont typeface="Arial" panose="020B0604020202020204" pitchFamily="34" charset="0"/>
              <a:buChar char="•"/>
            </a:pPr>
            <a:r>
              <a:rPr lang="en-GB" dirty="0">
                <a:solidFill>
                  <a:prstClr val="black"/>
                </a:solidFill>
                <a:latin typeface="Arial" panose="020B0604020202020204" pitchFamily="34" charset="0"/>
                <a:cs typeface="Arial" panose="020B0604020202020204" pitchFamily="34" charset="0"/>
              </a:rPr>
              <a:t>managerial costs</a:t>
            </a:r>
          </a:p>
          <a:p>
            <a:pPr marL="806501" lvl="1" indent="-345643" eaLnBrk="1" fontAlgn="auto" hangingPunct="1">
              <a:spcBef>
                <a:spcPts val="0"/>
              </a:spcBef>
              <a:spcAft>
                <a:spcPts val="0"/>
              </a:spcAft>
              <a:buFont typeface="Arial" panose="020B0604020202020204" pitchFamily="34" charset="0"/>
              <a:buChar char="•"/>
            </a:pPr>
            <a:r>
              <a:rPr lang="en-GB" dirty="0">
                <a:solidFill>
                  <a:prstClr val="black"/>
                </a:solidFill>
                <a:latin typeface="Arial" panose="020B0604020202020204" pitchFamily="34" charset="0"/>
                <a:cs typeface="Arial" panose="020B0604020202020204" pitchFamily="34" charset="0"/>
              </a:rPr>
              <a:t>traineeships</a:t>
            </a:r>
          </a:p>
          <a:p>
            <a:pPr marL="806501" lvl="1" indent="-345643" eaLnBrk="1" fontAlgn="auto" hangingPunct="1">
              <a:spcBef>
                <a:spcPts val="0"/>
              </a:spcBef>
              <a:spcAft>
                <a:spcPts val="0"/>
              </a:spcAft>
              <a:buFont typeface="Arial" panose="020B0604020202020204" pitchFamily="34" charset="0"/>
              <a:buChar char="•"/>
            </a:pPr>
            <a:r>
              <a:rPr lang="en-GB" dirty="0">
                <a:solidFill>
                  <a:prstClr val="black"/>
                </a:solidFill>
                <a:latin typeface="Arial" panose="020B0604020202020204" pitchFamily="34" charset="0"/>
                <a:cs typeface="Arial" panose="020B0604020202020204" pitchFamily="34" charset="0"/>
              </a:rPr>
              <a:t>work placement programmes </a:t>
            </a:r>
          </a:p>
          <a:p>
            <a:pPr marL="806501" lvl="1" indent="-345643" eaLnBrk="1" fontAlgn="auto" hangingPunct="1">
              <a:spcBef>
                <a:spcPts val="0"/>
              </a:spcBef>
              <a:spcAft>
                <a:spcPts val="0"/>
              </a:spcAft>
              <a:buFont typeface="Arial" panose="020B0604020202020204" pitchFamily="34" charset="0"/>
              <a:buChar char="•"/>
            </a:pPr>
            <a:r>
              <a:rPr lang="en-GB" dirty="0">
                <a:solidFill>
                  <a:prstClr val="black"/>
                </a:solidFill>
                <a:latin typeface="Arial" panose="020B0604020202020204" pitchFamily="34" charset="0"/>
                <a:cs typeface="Arial" panose="020B0604020202020204" pitchFamily="34" charset="0"/>
              </a:rPr>
              <a:t>the costs of setting up an apprenticeship programme</a:t>
            </a:r>
          </a:p>
          <a:p>
            <a:pPr marL="806501" lvl="1" indent="-345643" eaLnBrk="1" fontAlgn="auto" hangingPunct="1">
              <a:spcBef>
                <a:spcPts val="0"/>
              </a:spcBef>
              <a:spcAft>
                <a:spcPts val="0"/>
              </a:spcAft>
              <a:buFont typeface="Arial" panose="020B0604020202020204" pitchFamily="34" charset="0"/>
              <a:buChar char="•"/>
            </a:pPr>
            <a:endParaRPr lang="en-GB" dirty="0">
              <a:solidFill>
                <a:prstClr val="black"/>
              </a:solidFill>
              <a:latin typeface="Arial" panose="020B0604020202020204" pitchFamily="34" charset="0"/>
              <a:cs typeface="Arial" panose="020B0604020202020204" pitchFamily="34" charset="0"/>
            </a:endParaRPr>
          </a:p>
          <a:p>
            <a:pPr marL="460858" lvl="1" eaLnBrk="1" fontAlgn="auto" hangingPunct="1">
              <a:spcBef>
                <a:spcPts val="0"/>
              </a:spcBef>
              <a:spcAft>
                <a:spcPts val="0"/>
              </a:spcAft>
            </a:pPr>
            <a:r>
              <a:rPr lang="en-GB" dirty="0">
                <a:solidFill>
                  <a:prstClr val="black"/>
                </a:solidFill>
                <a:latin typeface="Arial" panose="020B0604020202020204" pitchFamily="34" charset="0"/>
                <a:cs typeface="Arial" panose="020B0604020202020204" pitchFamily="34" charset="0"/>
              </a:rPr>
              <a:t>An apprenticeship requires substantial and sustained training, lasting a minimum of 12 months and involving at least 20% off-the-job training.</a:t>
            </a:r>
          </a:p>
          <a:p>
            <a:pPr lvl="2" eaLnBrk="1" fontAlgn="auto" hangingPunct="1">
              <a:spcBef>
                <a:spcPts val="0"/>
              </a:spcBef>
              <a:spcAft>
                <a:spcPts val="0"/>
              </a:spcAft>
            </a:pPr>
            <a:endParaRPr lang="en-GB" sz="1900" dirty="0">
              <a:solidFill>
                <a:prstClr val="black"/>
              </a:solidFill>
              <a:latin typeface="Arial" panose="020B0604020202020204" pitchFamily="34" charset="0"/>
              <a:cs typeface="Arial" panose="020B0604020202020204" pitchFamily="34" charset="0"/>
            </a:endParaRPr>
          </a:p>
          <a:p>
            <a:endParaRPr lang="en-GB" dirty="0"/>
          </a:p>
        </p:txBody>
      </p:sp>
      <p:sp>
        <p:nvSpPr>
          <p:cNvPr id="4" name="Slide Number Placeholder 3"/>
          <p:cNvSpPr>
            <a:spLocks noGrp="1"/>
          </p:cNvSpPr>
          <p:nvPr>
            <p:ph type="sldNum" sz="quarter" idx="10"/>
          </p:nvPr>
        </p:nvSpPr>
        <p:spPr/>
        <p:txBody>
          <a:bodyPr/>
          <a:lstStyle/>
          <a:p>
            <a:pPr>
              <a:defRPr/>
            </a:pPr>
            <a:fld id="{019984EE-DD15-4550-A96F-1B7C2775FBC8}" type="slidenum">
              <a:rPr lang="en-GB" smtClean="0"/>
              <a:pPr>
                <a:defRPr/>
              </a:pPr>
              <a:t>5</a:t>
            </a:fld>
            <a:endParaRPr lang="en-GB" dirty="0"/>
          </a:p>
        </p:txBody>
      </p:sp>
    </p:spTree>
    <p:extLst>
      <p:ext uri="{BB962C8B-B14F-4D97-AF65-F5344CB8AC3E}">
        <p14:creationId xmlns:p14="http://schemas.microsoft.com/office/powerpoint/2010/main" val="26200838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fontAlgn="auto" hangingPunct="1">
              <a:spcBef>
                <a:spcPts val="0"/>
              </a:spcBef>
              <a:spcAft>
                <a:spcPts val="0"/>
              </a:spcAft>
            </a:pPr>
            <a:r>
              <a:rPr lang="en-GB" b="1" dirty="0">
                <a:solidFill>
                  <a:prstClr val="black"/>
                </a:solidFill>
                <a:latin typeface="Calibri"/>
              </a:rPr>
              <a:t>How?</a:t>
            </a:r>
          </a:p>
          <a:p>
            <a:pPr marL="288036" indent="-288036" eaLnBrk="1" fontAlgn="auto" hangingPunct="1">
              <a:spcBef>
                <a:spcPts val="0"/>
              </a:spcBef>
              <a:spcAft>
                <a:spcPts val="0"/>
              </a:spcAft>
              <a:buFont typeface="Arial" panose="020B0604020202020204" pitchFamily="34" charset="0"/>
              <a:buChar char="•"/>
            </a:pPr>
            <a:r>
              <a:rPr lang="en-GB" dirty="0">
                <a:solidFill>
                  <a:prstClr val="black"/>
                </a:solidFill>
                <a:latin typeface="Calibri"/>
              </a:rPr>
              <a:t>You will calculate, report and pay your levy to HMRC, through the Pay as You Earn (PAYE) process alongside tax and National Insurance</a:t>
            </a:r>
          </a:p>
          <a:p>
            <a:pPr marL="288036" indent="-288036" eaLnBrk="1" fontAlgn="auto" hangingPunct="1">
              <a:spcBef>
                <a:spcPts val="0"/>
              </a:spcBef>
              <a:spcAft>
                <a:spcPts val="0"/>
              </a:spcAft>
              <a:buFont typeface="Arial" panose="020B0604020202020204" pitchFamily="34" charset="0"/>
              <a:buChar char="•"/>
            </a:pPr>
            <a:r>
              <a:rPr lang="en-GB" dirty="0">
                <a:solidFill>
                  <a:prstClr val="black"/>
                </a:solidFill>
                <a:latin typeface="Calibri"/>
              </a:rPr>
              <a:t>Operators of  multiple PAYE schemes will only have one allowance</a:t>
            </a:r>
          </a:p>
          <a:p>
            <a:pPr marL="288036" indent="-288036" eaLnBrk="1" fontAlgn="auto" hangingPunct="1">
              <a:spcBef>
                <a:spcPts val="0"/>
              </a:spcBef>
              <a:spcAft>
                <a:spcPts val="0"/>
              </a:spcAft>
              <a:buFont typeface="Arial" panose="020B0604020202020204" pitchFamily="34" charset="0"/>
              <a:buChar char="•"/>
            </a:pPr>
            <a:r>
              <a:rPr lang="en-GB" dirty="0">
                <a:solidFill>
                  <a:prstClr val="black"/>
                </a:solidFill>
                <a:latin typeface="Calibri"/>
              </a:rPr>
              <a:t>Connected employers -  only one of the employers in a group can use the allowance</a:t>
            </a:r>
          </a:p>
          <a:p>
            <a:pPr marL="288036" indent="-288036" eaLnBrk="1" fontAlgn="auto" hangingPunct="1">
              <a:spcBef>
                <a:spcPts val="0"/>
              </a:spcBef>
              <a:spcAft>
                <a:spcPts val="0"/>
              </a:spcAft>
              <a:buFont typeface="Arial" panose="020B0604020202020204" pitchFamily="34" charset="0"/>
              <a:buChar char="•"/>
            </a:pPr>
            <a:r>
              <a:rPr lang="en-GB" dirty="0">
                <a:solidFill>
                  <a:prstClr val="black"/>
                </a:solidFill>
                <a:latin typeface="Calibri"/>
              </a:rPr>
              <a:t>You won’t be exempt from the apprenticeship levy if you already pay into an existing levy</a:t>
            </a:r>
          </a:p>
          <a:p>
            <a:pPr marL="288036" indent="-288036" eaLnBrk="1" fontAlgn="auto" hangingPunct="1">
              <a:spcBef>
                <a:spcPts val="0"/>
              </a:spcBef>
              <a:spcAft>
                <a:spcPts val="0"/>
              </a:spcAft>
              <a:buFont typeface="Arial" panose="020B0604020202020204" pitchFamily="34" charset="0"/>
              <a:buChar char="•"/>
            </a:pPr>
            <a:endParaRPr lang="en-GB" dirty="0">
              <a:solidFill>
                <a:prstClr val="black"/>
              </a:solidFill>
              <a:latin typeface="Calibri"/>
            </a:endParaRPr>
          </a:p>
        </p:txBody>
      </p:sp>
      <p:sp>
        <p:nvSpPr>
          <p:cNvPr id="4" name="Slide Number Placeholder 3"/>
          <p:cNvSpPr>
            <a:spLocks noGrp="1"/>
          </p:cNvSpPr>
          <p:nvPr>
            <p:ph type="sldNum" sz="quarter" idx="10"/>
          </p:nvPr>
        </p:nvSpPr>
        <p:spPr/>
        <p:txBody>
          <a:bodyPr/>
          <a:lstStyle/>
          <a:p>
            <a:pPr>
              <a:defRPr/>
            </a:pPr>
            <a:fld id="{019984EE-DD15-4550-A96F-1B7C2775FBC8}" type="slidenum">
              <a:rPr lang="en-GB" smtClean="0"/>
              <a:pPr>
                <a:defRPr/>
              </a:pPr>
              <a:t>6</a:t>
            </a:fld>
            <a:endParaRPr lang="en-GB" dirty="0"/>
          </a:p>
        </p:txBody>
      </p:sp>
    </p:spTree>
    <p:extLst>
      <p:ext uri="{BB962C8B-B14F-4D97-AF65-F5344CB8AC3E}">
        <p14:creationId xmlns:p14="http://schemas.microsoft.com/office/powerpoint/2010/main" val="14866064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019984EE-DD15-4550-A96F-1B7C2775FBC8}" type="slidenum">
              <a:rPr lang="en-GB" smtClean="0"/>
              <a:pPr>
                <a:defRPr/>
              </a:pPr>
              <a:t>7</a:t>
            </a:fld>
            <a:endParaRPr lang="en-GB" dirty="0"/>
          </a:p>
        </p:txBody>
      </p:sp>
    </p:spTree>
    <p:extLst>
      <p:ext uri="{BB962C8B-B14F-4D97-AF65-F5344CB8AC3E}">
        <p14:creationId xmlns:p14="http://schemas.microsoft.com/office/powerpoint/2010/main" val="39715342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019984EE-DD15-4550-A96F-1B7C2775FBC8}" type="slidenum">
              <a:rPr lang="en-GB" smtClean="0"/>
              <a:pPr>
                <a:defRPr/>
              </a:pPr>
              <a:t>8</a:t>
            </a:fld>
            <a:endParaRPr lang="en-GB" dirty="0"/>
          </a:p>
        </p:txBody>
      </p:sp>
    </p:spTree>
    <p:extLst>
      <p:ext uri="{BB962C8B-B14F-4D97-AF65-F5344CB8AC3E}">
        <p14:creationId xmlns:p14="http://schemas.microsoft.com/office/powerpoint/2010/main" val="6046324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fontAlgn="auto" hangingPunct="1">
              <a:spcBef>
                <a:spcPts val="0"/>
              </a:spcBef>
              <a:spcAft>
                <a:spcPts val="0"/>
              </a:spcAft>
            </a:pPr>
            <a:r>
              <a:rPr lang="en-GB" b="1" dirty="0">
                <a:solidFill>
                  <a:prstClr val="black"/>
                </a:solidFill>
                <a:latin typeface="Arial" panose="020B0604020202020204" pitchFamily="34" charset="0"/>
                <a:cs typeface="Arial" panose="020B0604020202020204" pitchFamily="34" charset="0"/>
              </a:rPr>
              <a:t>16-18 year olds</a:t>
            </a:r>
            <a:endParaRPr lang="en-GB" dirty="0">
              <a:solidFill>
                <a:prstClr val="black"/>
              </a:solidFill>
              <a:latin typeface="Arial" panose="020B0604020202020204" pitchFamily="34" charset="0"/>
              <a:cs typeface="Arial" panose="020B0604020202020204" pitchFamily="34" charset="0"/>
            </a:endParaRPr>
          </a:p>
          <a:p>
            <a:pPr marL="288036" indent="-288036" eaLnBrk="1" fontAlgn="auto" hangingPunct="1">
              <a:spcBef>
                <a:spcPts val="0"/>
              </a:spcBef>
              <a:spcAft>
                <a:spcPts val="0"/>
              </a:spcAft>
              <a:buFont typeface="Arial" panose="020B0604020202020204" pitchFamily="34" charset="0"/>
              <a:buChar char="•"/>
            </a:pPr>
            <a:r>
              <a:rPr lang="en-GB" dirty="0">
                <a:solidFill>
                  <a:prstClr val="black"/>
                </a:solidFill>
                <a:latin typeface="Arial" panose="020B0604020202020204" pitchFamily="34" charset="0"/>
                <a:cs typeface="Arial" panose="020B0604020202020204" pitchFamily="34" charset="0"/>
              </a:rPr>
              <a:t>Payment to help meet the additional costs associated with employing young apprentices. This will be paid to you through the training provider.  </a:t>
            </a:r>
          </a:p>
          <a:p>
            <a:pPr marL="288036" indent="-288036" eaLnBrk="1" fontAlgn="auto" hangingPunct="1">
              <a:spcBef>
                <a:spcPts val="0"/>
              </a:spcBef>
              <a:spcAft>
                <a:spcPts val="0"/>
              </a:spcAft>
              <a:buFont typeface="Arial" panose="020B0604020202020204" pitchFamily="34" charset="0"/>
              <a:buChar char="•"/>
            </a:pPr>
            <a:r>
              <a:rPr lang="en-GB" dirty="0">
                <a:solidFill>
                  <a:prstClr val="black"/>
                </a:solidFill>
                <a:latin typeface="Arial" panose="020B0604020202020204" pitchFamily="34" charset="0"/>
                <a:cs typeface="Arial" panose="020B0604020202020204" pitchFamily="34" charset="0"/>
              </a:rPr>
              <a:t>Details on the size and timing of this payment will be announced provisionally in June and finalised in Autumn 2016.</a:t>
            </a:r>
          </a:p>
          <a:p>
            <a:endParaRPr lang="en-GB" dirty="0" smtClean="0"/>
          </a:p>
          <a:p>
            <a:pPr eaLnBrk="1" fontAlgn="auto" hangingPunct="1">
              <a:spcBef>
                <a:spcPts val="0"/>
              </a:spcBef>
              <a:spcAft>
                <a:spcPts val="0"/>
              </a:spcAft>
            </a:pPr>
            <a:r>
              <a:rPr lang="en-GB" b="1" dirty="0">
                <a:solidFill>
                  <a:prstClr val="black"/>
                </a:solidFill>
                <a:latin typeface="Arial" panose="020B0604020202020204" pitchFamily="34" charset="0"/>
                <a:cs typeface="Arial" panose="020B0604020202020204" pitchFamily="34" charset="0"/>
              </a:rPr>
              <a:t>Funding for additional needs</a:t>
            </a:r>
            <a:endParaRPr lang="en-GB" dirty="0">
              <a:solidFill>
                <a:prstClr val="black"/>
              </a:solidFill>
              <a:latin typeface="Arial" panose="020B0604020202020204" pitchFamily="34" charset="0"/>
              <a:cs typeface="Arial" panose="020B0604020202020204" pitchFamily="34" charset="0"/>
            </a:endParaRPr>
          </a:p>
          <a:p>
            <a:pPr marL="288036" indent="-288036" eaLnBrk="1" fontAlgn="auto" hangingPunct="1">
              <a:spcBef>
                <a:spcPts val="0"/>
              </a:spcBef>
              <a:spcAft>
                <a:spcPts val="0"/>
              </a:spcAft>
              <a:buFont typeface="Arial" panose="020B0604020202020204" pitchFamily="34" charset="0"/>
              <a:buChar char="•"/>
            </a:pPr>
            <a:r>
              <a:rPr lang="en-GB" dirty="0">
                <a:solidFill>
                  <a:prstClr val="black"/>
                </a:solidFill>
                <a:latin typeface="Arial" panose="020B0604020202020204" pitchFamily="34" charset="0"/>
                <a:cs typeface="Arial" panose="020B0604020202020204" pitchFamily="34" charset="0"/>
              </a:rPr>
              <a:t>Learning support will be available as now via providers (similar cost)</a:t>
            </a:r>
          </a:p>
          <a:p>
            <a:pPr marL="288036" indent="-288036" eaLnBrk="1" fontAlgn="auto" hangingPunct="1">
              <a:spcBef>
                <a:spcPts val="0"/>
              </a:spcBef>
              <a:spcAft>
                <a:spcPts val="0"/>
              </a:spcAft>
              <a:buFont typeface="Arial" panose="020B0604020202020204" pitchFamily="34" charset="0"/>
              <a:buChar char="•"/>
            </a:pPr>
            <a:r>
              <a:rPr lang="en-GB" dirty="0">
                <a:solidFill>
                  <a:prstClr val="black"/>
                </a:solidFill>
                <a:latin typeface="Arial" panose="020B0604020202020204" pitchFamily="34" charset="0"/>
                <a:cs typeface="Arial" panose="020B0604020202020204" pitchFamily="34" charset="0"/>
              </a:rPr>
              <a:t>Core learners who declare will be eligible for employer payments as per 16/18 in centre payment.</a:t>
            </a:r>
          </a:p>
          <a:p>
            <a:pPr eaLnBrk="1" fontAlgn="auto" hangingPunct="1">
              <a:spcBef>
                <a:spcPts val="0"/>
              </a:spcBef>
              <a:spcAft>
                <a:spcPts val="0"/>
              </a:spcAft>
            </a:pPr>
            <a:r>
              <a:rPr lang="en-GB" b="1" dirty="0">
                <a:solidFill>
                  <a:prstClr val="black"/>
                </a:solidFill>
                <a:latin typeface="Arial" panose="020B0604020202020204" pitchFamily="34" charset="0"/>
                <a:cs typeface="Arial" panose="020B0604020202020204" pitchFamily="34" charset="0"/>
              </a:rPr>
              <a:t>Funding for English and maths training</a:t>
            </a:r>
            <a:r>
              <a:rPr lang="en-GB" dirty="0">
                <a:solidFill>
                  <a:prstClr val="black"/>
                </a:solidFill>
                <a:latin typeface="Arial" panose="020B0604020202020204" pitchFamily="34" charset="0"/>
                <a:cs typeface="Arial" panose="020B0604020202020204" pitchFamily="34" charset="0"/>
              </a:rPr>
              <a:t> </a:t>
            </a:r>
          </a:p>
          <a:p>
            <a:pPr marL="288036" indent="-288036" eaLnBrk="1" fontAlgn="auto" hangingPunct="1">
              <a:spcBef>
                <a:spcPts val="0"/>
              </a:spcBef>
              <a:spcAft>
                <a:spcPts val="0"/>
              </a:spcAft>
              <a:buFont typeface="Arial" panose="020B0604020202020204" pitchFamily="34" charset="0"/>
              <a:buChar char="•"/>
            </a:pPr>
            <a:r>
              <a:rPr lang="en-GB" dirty="0">
                <a:solidFill>
                  <a:prstClr val="black"/>
                </a:solidFill>
                <a:latin typeface="Arial" panose="020B0604020202020204" pitchFamily="34" charset="0"/>
                <a:cs typeface="Arial" panose="020B0604020202020204" pitchFamily="34" charset="0"/>
              </a:rPr>
              <a:t>If your apprentice doesn’t already have them they may need to undertake an English and/or Maths course to get to level 2</a:t>
            </a:r>
          </a:p>
          <a:p>
            <a:pPr marL="288036" indent="-288036" eaLnBrk="1" fontAlgn="auto" hangingPunct="1">
              <a:spcBef>
                <a:spcPts val="0"/>
              </a:spcBef>
              <a:spcAft>
                <a:spcPts val="0"/>
              </a:spcAft>
              <a:buFont typeface="Arial" panose="020B0604020202020204" pitchFamily="34" charset="0"/>
              <a:buChar char="•"/>
            </a:pPr>
            <a:r>
              <a:rPr lang="en-GB" dirty="0">
                <a:solidFill>
                  <a:prstClr val="black"/>
                </a:solidFill>
                <a:latin typeface="Arial" panose="020B0604020202020204" pitchFamily="34" charset="0"/>
                <a:cs typeface="Arial" panose="020B0604020202020204" pitchFamily="34" charset="0"/>
              </a:rPr>
              <a:t>We will pay providers directly for the English and Maths courses they offer.  </a:t>
            </a:r>
          </a:p>
          <a:p>
            <a:pPr marL="288036" indent="-288036" eaLnBrk="1" fontAlgn="auto" hangingPunct="1">
              <a:spcBef>
                <a:spcPts val="0"/>
              </a:spcBef>
              <a:spcAft>
                <a:spcPts val="0"/>
              </a:spcAft>
              <a:buFont typeface="Arial" panose="020B0604020202020204" pitchFamily="34" charset="0"/>
              <a:buChar char="•"/>
            </a:pPr>
            <a:endParaRPr lang="en-GB" dirty="0">
              <a:solidFill>
                <a:prstClr val="black"/>
              </a:solidFill>
              <a:latin typeface="Arial" panose="020B0604020202020204" pitchFamily="34" charset="0"/>
              <a:cs typeface="Arial" panose="020B0604020202020204" pitchFamily="34" charset="0"/>
            </a:endParaRPr>
          </a:p>
          <a:p>
            <a:endParaRPr lang="en-GB" dirty="0"/>
          </a:p>
        </p:txBody>
      </p:sp>
      <p:sp>
        <p:nvSpPr>
          <p:cNvPr id="4" name="Slide Number Placeholder 3"/>
          <p:cNvSpPr>
            <a:spLocks noGrp="1"/>
          </p:cNvSpPr>
          <p:nvPr>
            <p:ph type="sldNum" sz="quarter" idx="10"/>
          </p:nvPr>
        </p:nvSpPr>
        <p:spPr/>
        <p:txBody>
          <a:bodyPr/>
          <a:lstStyle/>
          <a:p>
            <a:pPr>
              <a:defRPr/>
            </a:pPr>
            <a:fld id="{019984EE-DD15-4550-A96F-1B7C2775FBC8}" type="slidenum">
              <a:rPr lang="en-GB" smtClean="0"/>
              <a:pPr>
                <a:defRPr/>
              </a:pPr>
              <a:t>9</a:t>
            </a:fld>
            <a:endParaRPr lang="en-GB" dirty="0"/>
          </a:p>
        </p:txBody>
      </p:sp>
    </p:spTree>
    <p:extLst>
      <p:ext uri="{BB962C8B-B14F-4D97-AF65-F5344CB8AC3E}">
        <p14:creationId xmlns:p14="http://schemas.microsoft.com/office/powerpoint/2010/main" val="19343156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019984EE-DD15-4550-A96F-1B7C2775FBC8}" type="slidenum">
              <a:rPr lang="en-GB" smtClean="0"/>
              <a:pPr>
                <a:defRPr/>
              </a:pPr>
              <a:t>10</a:t>
            </a:fld>
            <a:endParaRPr lang="en-GB" dirty="0"/>
          </a:p>
        </p:txBody>
      </p:sp>
    </p:spTree>
    <p:extLst>
      <p:ext uri="{BB962C8B-B14F-4D97-AF65-F5344CB8AC3E}">
        <p14:creationId xmlns:p14="http://schemas.microsoft.com/office/powerpoint/2010/main" val="24120255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019984EE-DD15-4550-A96F-1B7C2775FBC8}" type="slidenum">
              <a:rPr lang="en-GB" smtClean="0"/>
              <a:pPr>
                <a:defRPr/>
              </a:pPr>
              <a:t>11</a:t>
            </a:fld>
            <a:endParaRPr lang="en-GB" dirty="0"/>
          </a:p>
        </p:txBody>
      </p:sp>
    </p:spTree>
    <p:extLst>
      <p:ext uri="{BB962C8B-B14F-4D97-AF65-F5344CB8AC3E}">
        <p14:creationId xmlns:p14="http://schemas.microsoft.com/office/powerpoint/2010/main" val="37257223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a:xfrm>
            <a:off x="3824928" y="9432135"/>
            <a:ext cx="2946823" cy="496174"/>
          </a:xfrm>
        </p:spPr>
        <p:txBody>
          <a:bodyPr/>
          <a:lstStyle/>
          <a:p>
            <a:pPr>
              <a:defRPr/>
            </a:pPr>
            <a:fld id="{49470280-12C0-4F35-82AB-DA4A0222C29E}" type="slidenum">
              <a:rPr lang="en-GB" smtClean="0">
                <a:solidFill>
                  <a:prstClr val="black"/>
                </a:solidFill>
              </a:rPr>
              <a:pPr>
                <a:defRPr/>
              </a:pPr>
              <a:t>12</a:t>
            </a:fld>
            <a:endParaRPr lang="en-GB" dirty="0">
              <a:solidFill>
                <a:prstClr val="black"/>
              </a:solidFill>
            </a:endParaRPr>
          </a:p>
        </p:txBody>
      </p:sp>
    </p:spTree>
    <p:extLst>
      <p:ext uri="{BB962C8B-B14F-4D97-AF65-F5344CB8AC3E}">
        <p14:creationId xmlns:p14="http://schemas.microsoft.com/office/powerpoint/2010/main" val="18708151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Slide Number Placeholder 6"/>
          <p:cNvSpPr txBox="1">
            <a:spLocks noGrp="1"/>
          </p:cNvSpPr>
          <p:nvPr/>
        </p:nvSpPr>
        <p:spPr bwMode="auto">
          <a:xfrm>
            <a:off x="3835943" y="9287576"/>
            <a:ext cx="2838186" cy="577755"/>
          </a:xfrm>
          <a:prstGeom prst="rect">
            <a:avLst/>
          </a:prstGeom>
          <a:noFill/>
          <a:ln w="9525">
            <a:noFill/>
            <a:miter lim="800000"/>
            <a:headEnd/>
            <a:tailEnd/>
          </a:ln>
        </p:spPr>
        <p:txBody>
          <a:bodyPr lIns="90188" tIns="45094" rIns="90188" bIns="45094" anchor="b"/>
          <a:lstStyle/>
          <a:p>
            <a:pPr algn="r" defTabSz="901366" eaLnBrk="1" hangingPunct="1"/>
            <a:fld id="{69A6341B-092B-4FE5-B0DF-1A82B0AA81A2}" type="slidenum">
              <a:rPr lang="en-GB" sz="1200">
                <a:solidFill>
                  <a:prstClr val="black"/>
                </a:solidFill>
                <a:latin typeface="Calibri" panose="020F0502020204030204"/>
                <a:ea typeface="+mn-ea"/>
                <a:cs typeface="+mn-cs"/>
              </a:rPr>
              <a:pPr algn="r" defTabSz="901366" eaLnBrk="1" hangingPunct="1"/>
              <a:t>13</a:t>
            </a:fld>
            <a:endParaRPr lang="en-GB" sz="1200" dirty="0">
              <a:solidFill>
                <a:prstClr val="black"/>
              </a:solidFill>
              <a:latin typeface="Calibri" panose="020F0502020204030204"/>
              <a:ea typeface="+mn-ea"/>
              <a:cs typeface="+mn-cs"/>
            </a:endParaRPr>
          </a:p>
        </p:txBody>
      </p:sp>
      <p:sp>
        <p:nvSpPr>
          <p:cNvPr id="24581" name="Rectangle 2"/>
          <p:cNvSpPr>
            <a:spLocks noGrp="1" noRot="1" noChangeAspect="1" noTextEdit="1"/>
          </p:cNvSpPr>
          <p:nvPr>
            <p:ph type="sldImg"/>
          </p:nvPr>
        </p:nvSpPr>
        <p:spPr bwMode="auto">
          <a:xfrm>
            <a:off x="384175" y="865188"/>
            <a:ext cx="5780088" cy="4333875"/>
          </a:xfrm>
          <a:noFill/>
          <a:ln>
            <a:solidFill>
              <a:srgbClr val="000000"/>
            </a:solidFill>
            <a:miter lim="800000"/>
            <a:headEnd/>
            <a:tailEnd/>
          </a:ln>
        </p:spPr>
      </p:sp>
      <p:sp>
        <p:nvSpPr>
          <p:cNvPr id="24582" name="Rectangle 3"/>
          <p:cNvSpPr>
            <a:spLocks noGrp="1"/>
          </p:cNvSpPr>
          <p:nvPr>
            <p:ph type="body" idx="1"/>
          </p:nvPr>
        </p:nvSpPr>
        <p:spPr bwMode="auto">
          <a:xfrm>
            <a:off x="654620" y="5486672"/>
            <a:ext cx="5236930" cy="5201803"/>
          </a:xfrm>
          <a:noFill/>
        </p:spPr>
        <p:txBody>
          <a:bodyPr wrap="square" lIns="90053" tIns="45026" rIns="90053" bIns="45026" numCol="1" anchor="t" anchorCtr="0" compatLnSpc="1">
            <a:prstTxWarp prst="textNoShape">
              <a:avLst/>
            </a:prstTxWarp>
          </a:bodyPr>
          <a:lstStyle/>
          <a:p>
            <a:pPr lvl="0">
              <a:buFont typeface="Arial" pitchFamily="34" charset="0"/>
              <a:buNone/>
            </a:pPr>
            <a:r>
              <a:rPr lang="en-GB" sz="1100" dirty="0"/>
              <a:t>Shows the elements of the service as they will be accessed by employers. </a:t>
            </a:r>
          </a:p>
          <a:p>
            <a:pPr lvl="0">
              <a:buFont typeface="Arial" pitchFamily="34" charset="0"/>
              <a:buNone/>
            </a:pPr>
            <a:endParaRPr lang="en-GB" sz="1100" dirty="0"/>
          </a:p>
          <a:p>
            <a:pPr lvl="0">
              <a:buFont typeface="Arial" pitchFamily="34" charset="0"/>
              <a:buNone/>
            </a:pPr>
            <a:r>
              <a:rPr lang="en-GB" sz="1100" dirty="0"/>
              <a:t>Find an apprenticeship is green because it has been built and you can see it – the other parts are not public yet. </a:t>
            </a:r>
          </a:p>
          <a:p>
            <a:pPr lvl="1">
              <a:buFont typeface="Arial" pitchFamily="34" charset="0"/>
              <a:buNone/>
            </a:pPr>
            <a:endParaRPr lang="en-GB" sz="1100" dirty="0"/>
          </a:p>
          <a:p>
            <a:r>
              <a:rPr lang="en-GB" sz="1100" dirty="0"/>
              <a:t>The search element is being piloted in 2 sectors – automotive and IT/digital because they have standards and frameworks in place. Providers will upload their data and employers will test the initial search capability as users. </a:t>
            </a:r>
          </a:p>
          <a:p>
            <a:endParaRPr lang="en-GB" sz="1100" dirty="0"/>
          </a:p>
          <a:p>
            <a:r>
              <a:rPr lang="en-GB" sz="1100" dirty="0"/>
              <a:t>Changes and improvements will be made based on their feedback. The core capability of the search will enable employers to find a standard/framework and a provider (Slides 14-17 illustrate this so this info can be given then if desired).</a:t>
            </a:r>
          </a:p>
          <a:p>
            <a:endParaRPr lang="en-GB" sz="1100" dirty="0"/>
          </a:p>
          <a:p>
            <a:pPr defTabSz="921715">
              <a:defRPr/>
            </a:pPr>
            <a:r>
              <a:rPr lang="en-GB" sz="1100" dirty="0"/>
              <a:t>The data entry tool is currently being tested by SFA advisory groups. Early feedback is that the data entry is quick and simple. </a:t>
            </a:r>
          </a:p>
          <a:p>
            <a:endParaRPr lang="en-GB" sz="1100" dirty="0"/>
          </a:p>
          <a:p>
            <a:r>
              <a:rPr lang="en-GB" sz="1100" dirty="0"/>
              <a:t>The register/account part will be built by working with HMRC so that they pass over the data about what levy has been paid via PAYE so it can appear in the digital apprenticeship service. Registration for this part must be secure. (other parts of the digital apprenticeship service won’t require that level to browse information). There will also be user roles with different levels of access to information. </a:t>
            </a:r>
            <a:endParaRPr lang="en-GB" dirty="0" smtClean="0"/>
          </a:p>
        </p:txBody>
      </p:sp>
    </p:spTree>
    <p:extLst>
      <p:ext uri="{BB962C8B-B14F-4D97-AF65-F5344CB8AC3E}">
        <p14:creationId xmlns:p14="http://schemas.microsoft.com/office/powerpoint/2010/main" val="42145779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SCREENGRAB – first level</a:t>
            </a:r>
            <a:r>
              <a:rPr lang="en-GB" baseline="0" dirty="0" smtClean="0"/>
              <a:t> of work in alpha for levy account. Wireframe for testing. Walking users through then changing. THIS IS NOT THE FINAL PRODUCT – lots of work still to do with users. </a:t>
            </a:r>
          </a:p>
          <a:p>
            <a:r>
              <a:rPr lang="en-GB" baseline="0" dirty="0" smtClean="0"/>
              <a:t>Reference – secure identity check linked to HMRC/PAYE (offline) </a:t>
            </a:r>
            <a:endParaRPr lang="en-GB" dirty="0"/>
          </a:p>
        </p:txBody>
      </p:sp>
      <p:sp>
        <p:nvSpPr>
          <p:cNvPr id="4" name="Slide Number Placeholder 3"/>
          <p:cNvSpPr>
            <a:spLocks noGrp="1"/>
          </p:cNvSpPr>
          <p:nvPr>
            <p:ph type="sldNum" sz="quarter" idx="10"/>
          </p:nvPr>
        </p:nvSpPr>
        <p:spPr/>
        <p:txBody>
          <a:bodyPr/>
          <a:lstStyle/>
          <a:p>
            <a:pPr>
              <a:defRPr/>
            </a:pPr>
            <a:fld id="{019984EE-DD15-4550-A96F-1B7C2775FBC8}" type="slidenum">
              <a:rPr lang="en-GB" smtClean="0"/>
              <a:pPr>
                <a:defRPr/>
              </a:pPr>
              <a:t>14</a:t>
            </a:fld>
            <a:endParaRPr lang="en-GB" dirty="0"/>
          </a:p>
        </p:txBody>
      </p:sp>
    </p:spTree>
    <p:extLst>
      <p:ext uri="{BB962C8B-B14F-4D97-AF65-F5344CB8AC3E}">
        <p14:creationId xmlns:p14="http://schemas.microsoft.com/office/powerpoint/2010/main" val="11202598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a:xfrm>
            <a:off x="3824928" y="9432135"/>
            <a:ext cx="2946823" cy="496174"/>
          </a:xfrm>
        </p:spPr>
        <p:txBody>
          <a:bodyPr/>
          <a:lstStyle/>
          <a:p>
            <a:pPr>
              <a:defRPr/>
            </a:pPr>
            <a:fld id="{49470280-12C0-4F35-82AB-DA4A0222C29E}" type="slidenum">
              <a:rPr lang="en-GB" smtClean="0">
                <a:solidFill>
                  <a:prstClr val="black"/>
                </a:solidFill>
              </a:rPr>
              <a:pPr>
                <a:defRPr/>
              </a:pPr>
              <a:t>15</a:t>
            </a:fld>
            <a:endParaRPr lang="en-GB" dirty="0">
              <a:solidFill>
                <a:prstClr val="black"/>
              </a:solidFill>
            </a:endParaRPr>
          </a:p>
        </p:txBody>
      </p:sp>
    </p:spTree>
    <p:extLst>
      <p:ext uri="{BB962C8B-B14F-4D97-AF65-F5344CB8AC3E}">
        <p14:creationId xmlns:p14="http://schemas.microsoft.com/office/powerpoint/2010/main" val="3905091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232" indent="-171232">
              <a:buFont typeface="Arial" panose="020B0604020202020204" pitchFamily="34" charset="0"/>
              <a:buChar char="•"/>
            </a:pPr>
            <a:r>
              <a:rPr lang="en-GB" dirty="0"/>
              <a:t>A quick reminder of the main reasons and purpose of the reforms.</a:t>
            </a:r>
          </a:p>
          <a:p>
            <a:pPr marL="171232" indent="-171232">
              <a:buFont typeface="Arial" panose="020B0604020202020204" pitchFamily="34" charset="0"/>
              <a:buChar char="•"/>
            </a:pPr>
            <a:r>
              <a:rPr lang="en-GB" dirty="0"/>
              <a:t>The standards are designed and developed by employers, and initially they are developing a short two page document, which act as a shop front for their new apprenticeship – so the audience for that document is broad – employers, parents, prospective apprentices and providers. </a:t>
            </a:r>
          </a:p>
          <a:p>
            <a:pPr marL="171232" indent="-171232">
              <a:buFont typeface="Arial" panose="020B0604020202020204" pitchFamily="34" charset="0"/>
              <a:buChar char="•"/>
            </a:pPr>
            <a:r>
              <a:rPr lang="en-GB" i="1" dirty="0"/>
              <a:t>The document is the apprenticeship standard for that occupation, </a:t>
            </a:r>
            <a:r>
              <a:rPr lang="en-GB" dirty="0"/>
              <a:t>so widespread backing of from both large and small employers and relevant professional bodies is essential.</a:t>
            </a:r>
          </a:p>
          <a:p>
            <a:pPr marL="171232" indent="-171232">
              <a:buFont typeface="Arial" panose="020B0604020202020204" pitchFamily="34" charset="0"/>
              <a:buChar char="•"/>
            </a:pPr>
            <a:r>
              <a:rPr lang="en-GB" dirty="0"/>
              <a:t>In its most basic form describes the role/occupation and the skills knowledge and behaviours an individual will have when they are fully competent in that role (i.e. at the end of the apprenticeship). </a:t>
            </a:r>
          </a:p>
          <a:p>
            <a:pPr marL="171232" indent="-171232">
              <a:buFont typeface="Arial" panose="020B0604020202020204" pitchFamily="34" charset="0"/>
              <a:buChar char="•"/>
            </a:pPr>
            <a:r>
              <a:rPr lang="en-GB" dirty="0"/>
              <a:t>Its that 2 page document that we are going to focus on in this session. </a:t>
            </a:r>
          </a:p>
          <a:p>
            <a:pPr marL="171232" indent="-171232">
              <a:buFont typeface="Arial" panose="020B0604020202020204" pitchFamily="34" charset="0"/>
              <a:buChar char="•"/>
            </a:pPr>
            <a:r>
              <a:rPr lang="en-GB" dirty="0"/>
              <a:t>Worth noting upfront that we should be referring to the new apprenticeships as either </a:t>
            </a:r>
            <a:r>
              <a:rPr lang="en-GB" dirty="0" err="1"/>
              <a:t>‘apprenticeships</a:t>
            </a:r>
            <a:r>
              <a:rPr lang="en-GB" dirty="0"/>
              <a:t>’ or apprenticeship standards’ – not trailblazers or trailblazer apprenticeships. We do still use the term trailblazers, but only to refer to eth groups of employers that develop the apprenticeship standards. We need to </a:t>
            </a:r>
            <a:r>
              <a:rPr lang="en-GB" dirty="0" err="1"/>
              <a:t>esnure</a:t>
            </a:r>
            <a:r>
              <a:rPr lang="en-GB" dirty="0"/>
              <a:t> we are mainstreaming the standards – not seen as a </a:t>
            </a:r>
            <a:r>
              <a:rPr lang="en-GB" dirty="0" err="1"/>
              <a:t>tria</a:t>
            </a:r>
            <a:r>
              <a:rPr lang="en-GB" dirty="0"/>
              <a:t>.</a:t>
            </a:r>
          </a:p>
        </p:txBody>
      </p:sp>
      <p:sp>
        <p:nvSpPr>
          <p:cNvPr id="4" name="Slide Number Placeholder 3"/>
          <p:cNvSpPr>
            <a:spLocks noGrp="1"/>
          </p:cNvSpPr>
          <p:nvPr>
            <p:ph type="sldNum" sz="quarter" idx="10"/>
          </p:nvPr>
        </p:nvSpPr>
        <p:spPr/>
        <p:txBody>
          <a:bodyPr/>
          <a:lstStyle/>
          <a:p>
            <a:pPr>
              <a:defRPr/>
            </a:pPr>
            <a:fld id="{019984EE-DD15-4550-A96F-1B7C2775FBC8}" type="slidenum">
              <a:rPr lang="en-GB" smtClean="0"/>
              <a:pPr>
                <a:defRPr/>
              </a:pPr>
              <a:t>16</a:t>
            </a:fld>
            <a:endParaRPr lang="en-GB"/>
          </a:p>
        </p:txBody>
      </p:sp>
    </p:spTree>
    <p:extLst>
      <p:ext uri="{BB962C8B-B14F-4D97-AF65-F5344CB8AC3E}">
        <p14:creationId xmlns:p14="http://schemas.microsoft.com/office/powerpoint/2010/main" val="28574505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681845B6-1EE4-4E99-AACC-2C243AB9CAB9}" type="slidenum">
              <a:rPr lang="en-GB" smtClean="0"/>
              <a:t>17</a:t>
            </a:fld>
            <a:endParaRPr lang="en-GB"/>
          </a:p>
        </p:txBody>
      </p:sp>
      <p:sp>
        <p:nvSpPr>
          <p:cNvPr id="5" name="Notes Placeholder 4"/>
          <p:cNvSpPr>
            <a:spLocks noGrp="1"/>
          </p:cNvSpPr>
          <p:nvPr>
            <p:ph type="body" sz="quarter" idx="11"/>
          </p:nvPr>
        </p:nvSpPr>
        <p:spPr/>
        <p:txBody>
          <a:bodyPr/>
          <a:lstStyle/>
          <a:p>
            <a:r>
              <a:rPr lang="en-GB" dirty="0" smtClean="0"/>
              <a:t>This slide summarises the</a:t>
            </a:r>
            <a:r>
              <a:rPr lang="en-GB" baseline="0" dirty="0" smtClean="0"/>
              <a:t> key differences between frameworks and standards. With frameworks you have a series of qualifications that once successfully completed means the apprentice has completed their apprenticeship. </a:t>
            </a:r>
          </a:p>
          <a:p>
            <a:r>
              <a:rPr lang="en-GB" baseline="0" dirty="0" smtClean="0"/>
              <a:t>Employers were saying that this approach didn’t always lead to a competent person who could really do the job. So the focus for the standards is not about what is delivered ‘on-programme’ or a series of qualifications, but about setting out clearly what competence should look like for that occupation (in the two page standard) and utilising an end point assessment which ensures the apprentice can really demonstrate that they are competent and can do the job.</a:t>
            </a:r>
            <a:endParaRPr lang="en-GB" dirty="0"/>
          </a:p>
        </p:txBody>
      </p:sp>
    </p:spTree>
    <p:extLst>
      <p:ext uri="{BB962C8B-B14F-4D97-AF65-F5344CB8AC3E}">
        <p14:creationId xmlns:p14="http://schemas.microsoft.com/office/powerpoint/2010/main" val="41800824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Again this</a:t>
            </a:r>
            <a:r>
              <a:rPr lang="en-GB" baseline="0" dirty="0" smtClean="0"/>
              <a:t> is just a reminder of the process the trailblazer groups are going through. </a:t>
            </a:r>
          </a:p>
          <a:p>
            <a:r>
              <a:rPr lang="en-GB" baseline="0" dirty="0" smtClean="0"/>
              <a:t>When they come to start writing their 2 page standards they have already been though one approvals process known as ‘gateway one’ where their initial expression of interest’ to develop particular standard or standards has been approved </a:t>
            </a:r>
            <a:r>
              <a:rPr lang="en-GB" i="1" baseline="0" dirty="0" smtClean="0"/>
              <a:t>for development</a:t>
            </a:r>
            <a:r>
              <a:rPr lang="en-GB" baseline="0" dirty="0" smtClean="0"/>
              <a:t> by BIS and the minister. At this point the standard is listed as ‘in development’ on GOV.UK, but this gives no guarantees that the final standard will be approved and published.</a:t>
            </a:r>
          </a:p>
          <a:p>
            <a:r>
              <a:rPr lang="en-GB" baseline="0" dirty="0" smtClean="0"/>
              <a:t>Online consultation available to all to comment at each submission/gateway</a:t>
            </a:r>
            <a:endParaRPr lang="en-GB" dirty="0"/>
          </a:p>
        </p:txBody>
      </p:sp>
      <p:sp>
        <p:nvSpPr>
          <p:cNvPr id="4" name="Slide Number Placeholder 3"/>
          <p:cNvSpPr>
            <a:spLocks noGrp="1"/>
          </p:cNvSpPr>
          <p:nvPr>
            <p:ph type="sldNum" sz="quarter" idx="10"/>
          </p:nvPr>
        </p:nvSpPr>
        <p:spPr/>
        <p:txBody>
          <a:bodyPr/>
          <a:lstStyle/>
          <a:p>
            <a:pPr>
              <a:defRPr/>
            </a:pPr>
            <a:fld id="{019984EE-DD15-4550-A96F-1B7C2775FBC8}" type="slidenum">
              <a:rPr lang="en-GB" smtClean="0"/>
              <a:pPr>
                <a:defRPr/>
              </a:pPr>
              <a:t>18</a:t>
            </a:fld>
            <a:endParaRPr lang="en-GB"/>
          </a:p>
        </p:txBody>
      </p:sp>
    </p:spTree>
    <p:extLst>
      <p:ext uri="{BB962C8B-B14F-4D97-AF65-F5344CB8AC3E}">
        <p14:creationId xmlns:p14="http://schemas.microsoft.com/office/powerpoint/2010/main" val="12324254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49470280-12C0-4F35-82AB-DA4A0222C29E}" type="slidenum">
              <a:rPr lang="en-GB" smtClean="0">
                <a:solidFill>
                  <a:prstClr val="black"/>
                </a:solidFill>
              </a:rPr>
              <a:pPr>
                <a:defRPr/>
              </a:pPr>
              <a:t>20</a:t>
            </a:fld>
            <a:endParaRPr lang="en-GB" dirty="0">
              <a:solidFill>
                <a:prstClr val="black"/>
              </a:solidFill>
            </a:endParaRPr>
          </a:p>
        </p:txBody>
      </p:sp>
    </p:spTree>
    <p:extLst>
      <p:ext uri="{BB962C8B-B14F-4D97-AF65-F5344CB8AC3E}">
        <p14:creationId xmlns:p14="http://schemas.microsoft.com/office/powerpoint/2010/main" val="41242582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 Id="rId4" Type="http://schemas.openxmlformats.org/officeDocument/2006/relationships/image" Target="../media/image5.png"/></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6.xml"/><Relationship Id="rId4" Type="http://schemas.openxmlformats.org/officeDocument/2006/relationships/image" Target="../media/image5.png"/></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 Id="rId4" Type="http://schemas.openxmlformats.org/officeDocument/2006/relationships/image" Target="../media/image5.png"/></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sldNum" sz="quarter" idx="10"/>
          </p:nvPr>
        </p:nvSpPr>
        <p:spPr>
          <a:ln/>
        </p:spPr>
        <p:txBody>
          <a:bodyPr/>
          <a:lstStyle>
            <a:lvl1pPr>
              <a:defRPr/>
            </a:lvl1pPr>
          </a:lstStyle>
          <a:p>
            <a:pPr>
              <a:defRPr/>
            </a:pPr>
            <a:fld id="{96FFCA27-2FCE-4357-8677-B1C48C6C720A}" type="slidenum">
              <a:rPr lang="en-GB"/>
              <a:pPr>
                <a:defRPr/>
              </a:pPr>
              <a:t>‹#›</a:t>
            </a:fld>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p:txBody>
          <a:bodyPr/>
          <a:lstStyle/>
          <a:p>
            <a:pPr>
              <a:defRPr/>
            </a:pPr>
            <a:fld id="{754BFF7C-E509-480A-9487-DA8D2EB21D0D}" type="slidenum">
              <a:rPr lang="en-GB" smtClean="0"/>
              <a:pPr>
                <a:defRPr/>
              </a:pPr>
              <a:t>‹#›</a:t>
            </a:fld>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5" name="Picture 2"/>
          <p:cNvPicPr>
            <a:picLocks noChangeAspect="1" noChangeArrowheads="1"/>
          </p:cNvPicPr>
          <p:nvPr userDrawn="1"/>
        </p:nvPicPr>
        <p:blipFill>
          <a:blip r:embed="rId2" cstate="print"/>
          <a:srcRect/>
          <a:stretch>
            <a:fillRect/>
          </a:stretch>
        </p:blipFill>
        <p:spPr bwMode="auto">
          <a:xfrm>
            <a:off x="6659563" y="5373688"/>
            <a:ext cx="2168525" cy="1298575"/>
          </a:xfrm>
          <a:prstGeom prst="rect">
            <a:avLst/>
          </a:prstGeom>
          <a:noFill/>
          <a:ln w="9525">
            <a:noFill/>
            <a:miter lim="800000"/>
            <a:headEnd/>
            <a:tailEnd/>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92817" y="4377404"/>
            <a:ext cx="7772400" cy="1362075"/>
          </a:xfrm>
        </p:spPr>
        <p:txBody>
          <a:bodyPr/>
          <a:lstStyle>
            <a:lvl1pPr algn="l">
              <a:defRPr sz="4000" b="1" cap="all"/>
            </a:lvl1pPr>
          </a:lstStyle>
          <a:p>
            <a:r>
              <a:rPr lang="en-US" dirty="0" smtClean="0"/>
              <a:t>Click to edit Master title style</a:t>
            </a:r>
            <a:endParaRPr lang="en-GB"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15460E39-9DC6-49FB-8A16-661A47F002FD}" type="slidenum">
              <a:rPr lang="en-GB"/>
              <a:pPr>
                <a:defRPr/>
              </a:pPr>
              <a:t>‹#›</a:t>
            </a:fld>
            <a:endParaRPr lang="en-GB" dirty="0"/>
          </a:p>
        </p:txBody>
      </p:sp>
      <p:sp>
        <p:nvSpPr>
          <p:cNvPr id="6" name="Content Placeholder 5"/>
          <p:cNvSpPr>
            <a:spLocks noGrp="1"/>
          </p:cNvSpPr>
          <p:nvPr>
            <p:ph sz="quarter" idx="11"/>
          </p:nvPr>
        </p:nvSpPr>
        <p:spPr>
          <a:xfrm>
            <a:off x="6892925" y="6419850"/>
            <a:ext cx="44450" cy="492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71488" y="2309813"/>
            <a:ext cx="409257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sldNum" sz="quarter" idx="10"/>
          </p:nvPr>
        </p:nvSpPr>
        <p:spPr>
          <a:ln/>
        </p:spPr>
        <p:txBody>
          <a:bodyPr/>
          <a:lstStyle>
            <a:lvl1pPr>
              <a:defRPr/>
            </a:lvl1pPr>
          </a:lstStyle>
          <a:p>
            <a:pPr>
              <a:defRPr/>
            </a:pPr>
            <a:fld id="{488FE7DD-8936-471C-A8C7-EE2411537C02}" type="slidenum">
              <a:rPr lang="en-GB"/>
              <a:pPr>
                <a:defRPr/>
              </a:pPr>
              <a:t>‹#›</a:t>
            </a:fld>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sldNum" sz="quarter" idx="10"/>
          </p:nvPr>
        </p:nvSpPr>
        <p:spPr>
          <a:ln/>
        </p:spPr>
        <p:txBody>
          <a:bodyPr/>
          <a:lstStyle>
            <a:lvl1pPr>
              <a:defRPr/>
            </a:lvl1pPr>
          </a:lstStyle>
          <a:p>
            <a:pPr>
              <a:defRPr/>
            </a:pPr>
            <a:fld id="{E7F7BA29-0D70-4461-B32B-B65E0E87B44E}" type="slidenum">
              <a:rPr lang="en-GB"/>
              <a:pPr>
                <a:defRPr/>
              </a:pPr>
              <a:t>‹#›</a:t>
            </a:fld>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6F0445FB-CFE0-4498-ADCB-7E1DD464AE33}" type="slidenum">
              <a:rPr lang="en-GB"/>
              <a:pPr>
                <a:defRPr/>
              </a:pPr>
              <a:t>‹#›</a:t>
            </a:fld>
            <a:endParaRPr lang="en-GB" dirty="0"/>
          </a:p>
        </p:txBody>
      </p:sp>
      <p:pic>
        <p:nvPicPr>
          <p:cNvPr id="3" name="Picture 2"/>
          <p:cNvPicPr>
            <a:picLocks noChangeAspect="1" noChangeArrowheads="1"/>
          </p:cNvPicPr>
          <p:nvPr userDrawn="1"/>
        </p:nvPicPr>
        <p:blipFill>
          <a:blip r:embed="rId2" cstate="print"/>
          <a:srcRect/>
          <a:stretch>
            <a:fillRect/>
          </a:stretch>
        </p:blipFill>
        <p:spPr bwMode="auto">
          <a:xfrm>
            <a:off x="6659563" y="5373688"/>
            <a:ext cx="2168525" cy="1298575"/>
          </a:xfrm>
          <a:prstGeom prst="rect">
            <a:avLst/>
          </a:prstGeom>
          <a:noFill/>
          <a:ln w="9525">
            <a:noFill/>
            <a:miter lim="800000"/>
            <a:headEnd/>
            <a:tailEnd/>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4E18A87E-35FC-4D8D-908E-EF9A537F2A20}" type="slidenum">
              <a:rPr lang="en-GB"/>
              <a:pPr>
                <a:defRPr/>
              </a:pPr>
              <a:t>‹#›</a:t>
            </a:fld>
            <a:endParaRPr lang="en-GB" dirty="0"/>
          </a:p>
        </p:txBody>
      </p:sp>
      <p:pic>
        <p:nvPicPr>
          <p:cNvPr id="6" name="Picture 2"/>
          <p:cNvPicPr>
            <a:picLocks noChangeAspect="1" noChangeArrowheads="1"/>
          </p:cNvPicPr>
          <p:nvPr userDrawn="1"/>
        </p:nvPicPr>
        <p:blipFill>
          <a:blip r:embed="rId2" cstate="print"/>
          <a:srcRect/>
          <a:stretch>
            <a:fillRect/>
          </a:stretch>
        </p:blipFill>
        <p:spPr bwMode="auto">
          <a:xfrm>
            <a:off x="6659563" y="5373688"/>
            <a:ext cx="2168525" cy="1298575"/>
          </a:xfrm>
          <a:prstGeom prst="rect">
            <a:avLst/>
          </a:prstGeom>
          <a:noFill/>
          <a:ln w="9525">
            <a:noFill/>
            <a:miter lim="800000"/>
            <a:headEnd/>
            <a:tailEnd/>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A9A7E7A5-F132-4BFD-AE2D-D237816697D5}" type="slidenum">
              <a:rPr lang="en-GB"/>
              <a:pPr>
                <a:defRPr/>
              </a:pPr>
              <a:t>‹#›</a:t>
            </a:fld>
            <a:endParaRPr lang="en-GB" dirty="0"/>
          </a:p>
        </p:txBody>
      </p:sp>
      <p:pic>
        <p:nvPicPr>
          <p:cNvPr id="6" name="Picture 2"/>
          <p:cNvPicPr>
            <a:picLocks noChangeAspect="1" noChangeArrowheads="1"/>
          </p:cNvPicPr>
          <p:nvPr userDrawn="1"/>
        </p:nvPicPr>
        <p:blipFill>
          <a:blip r:embed="rId2" cstate="print"/>
          <a:srcRect/>
          <a:stretch>
            <a:fillRect/>
          </a:stretch>
        </p:blipFill>
        <p:spPr bwMode="auto">
          <a:xfrm>
            <a:off x="6659563" y="5373688"/>
            <a:ext cx="2168525" cy="1298575"/>
          </a:xfrm>
          <a:prstGeom prst="rect">
            <a:avLst/>
          </a:prstGeom>
          <a:noFill/>
          <a:ln w="9525">
            <a:noFill/>
            <a:miter lim="800000"/>
            <a:headEnd/>
            <a:tailEnd/>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lvl3pPr>
              <a:defRPr/>
            </a:lvl3pPr>
          </a:lstStyle>
          <a:p>
            <a:pPr lvl="0"/>
            <a:r>
              <a:rPr lang="en-US" dirty="0" smtClean="0"/>
              <a:t>Click to edit Master text styles</a:t>
            </a:r>
          </a:p>
          <a:p>
            <a:pPr lvl="1"/>
            <a:r>
              <a:rPr lang="en-US" dirty="0" smtClean="0"/>
              <a:t>Second level</a:t>
            </a:r>
          </a:p>
          <a:p>
            <a:pPr lvl="2"/>
            <a:r>
              <a:rPr lang="en-US" dirty="0" err="1" smtClean="0"/>
              <a:t>hird</a:t>
            </a:r>
            <a:r>
              <a:rPr lang="en-US" dirty="0" smtClean="0"/>
              <a:t> level</a:t>
            </a:r>
          </a:p>
          <a:p>
            <a:pPr lvl="3"/>
            <a:r>
              <a:rPr lang="en-US" dirty="0" smtClean="0"/>
              <a:t>Fourth level</a:t>
            </a:r>
          </a:p>
          <a:p>
            <a:pPr lvl="4"/>
            <a:r>
              <a:rPr lang="en-US" dirty="0" smtClean="0"/>
              <a:t>Fifth level</a:t>
            </a:r>
            <a:endParaRPr lang="en-GB" dirty="0"/>
          </a:p>
        </p:txBody>
      </p:sp>
      <p:sp>
        <p:nvSpPr>
          <p:cNvPr id="4" name="Rectangle 4"/>
          <p:cNvSpPr>
            <a:spLocks noGrp="1" noChangeArrowheads="1"/>
          </p:cNvSpPr>
          <p:nvPr>
            <p:ph type="sldNum" sz="quarter" idx="10"/>
          </p:nvPr>
        </p:nvSpPr>
        <p:spPr>
          <a:ln/>
        </p:spPr>
        <p:txBody>
          <a:bodyPr/>
          <a:lstStyle>
            <a:lvl1pPr>
              <a:defRPr/>
            </a:lvl1pPr>
          </a:lstStyle>
          <a:p>
            <a:pPr>
              <a:defRPr/>
            </a:pPr>
            <a:fld id="{BE4893AB-E7B6-4A93-B93E-EF1315C575C7}" type="slidenum">
              <a:rPr lang="en-GB"/>
              <a:pPr>
                <a:defRPr/>
              </a:pPr>
              <a:t>‹#›</a:t>
            </a:fld>
            <a:endParaRPr lang="en-GB" dirty="0"/>
          </a:p>
        </p:txBody>
      </p:sp>
      <p:pic>
        <p:nvPicPr>
          <p:cNvPr id="5" name="Picture 2"/>
          <p:cNvPicPr>
            <a:picLocks noChangeAspect="1" noChangeArrowheads="1"/>
          </p:cNvPicPr>
          <p:nvPr userDrawn="1"/>
        </p:nvPicPr>
        <p:blipFill>
          <a:blip r:embed="rId2" cstate="print"/>
          <a:srcRect/>
          <a:stretch>
            <a:fillRect/>
          </a:stretch>
        </p:blipFill>
        <p:spPr bwMode="auto">
          <a:xfrm>
            <a:off x="6659563" y="5373688"/>
            <a:ext cx="2168525" cy="1298575"/>
          </a:xfrm>
          <a:prstGeom prst="rect">
            <a:avLst/>
          </a:prstGeom>
          <a:noFill/>
          <a:ln w="9525">
            <a:noFill/>
            <a:miter lim="800000"/>
            <a:headEnd/>
            <a:tailEnd/>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26238" y="180975"/>
            <a:ext cx="2084387" cy="62436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71488" y="180975"/>
            <a:ext cx="6102350" cy="62436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sldNum" sz="quarter" idx="10"/>
          </p:nvPr>
        </p:nvSpPr>
        <p:spPr>
          <a:ln/>
        </p:spPr>
        <p:txBody>
          <a:bodyPr/>
          <a:lstStyle>
            <a:lvl1pPr>
              <a:defRPr/>
            </a:lvl1pPr>
          </a:lstStyle>
          <a:p>
            <a:pPr>
              <a:defRPr/>
            </a:pPr>
            <a:fld id="{460A28A8-61A8-40AF-A14A-5FE3706F9C9C}" type="slidenum">
              <a:rPr lang="en-GB"/>
              <a:pPr>
                <a:defRPr/>
              </a:pPr>
              <a:t>‹#›</a:t>
            </a:fld>
            <a:endParaRPr lang="en-GB" dirty="0"/>
          </a:p>
        </p:txBody>
      </p:sp>
      <p:pic>
        <p:nvPicPr>
          <p:cNvPr id="5" name="Picture 2"/>
          <p:cNvPicPr>
            <a:picLocks noChangeAspect="1" noChangeArrowheads="1"/>
          </p:cNvPicPr>
          <p:nvPr userDrawn="1"/>
        </p:nvPicPr>
        <p:blipFill>
          <a:blip r:embed="rId2" cstate="print"/>
          <a:srcRect/>
          <a:stretch>
            <a:fillRect/>
          </a:stretch>
        </p:blipFill>
        <p:spPr bwMode="auto">
          <a:xfrm>
            <a:off x="6659563" y="5373688"/>
            <a:ext cx="2168525" cy="1298575"/>
          </a:xfrm>
          <a:prstGeom prst="rect">
            <a:avLst/>
          </a:prstGeom>
          <a:noFill/>
          <a:ln w="9525">
            <a:noFill/>
            <a:miter lim="800000"/>
            <a:headEnd/>
            <a:tailEnd/>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67D0AAB-1917-49F8-93A0-853B6C5F18EA}" type="slidenum">
              <a:rPr lang="en-GB" smtClean="0"/>
              <a:pPr/>
              <a:t>‹#›</a:t>
            </a:fld>
            <a:endParaRPr lang="en-GB"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67D0AAB-1917-49F8-93A0-853B6C5F18EA}" type="slidenum">
              <a:rPr lang="en-GB" smtClean="0"/>
              <a:pPr/>
              <a:t>‹#›</a:t>
            </a:fld>
            <a:endParaRPr lang="en-GB"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67D0AAB-1917-49F8-93A0-853B6C5F18EA}" type="slidenum">
              <a:rPr lang="en-GB" smtClean="0"/>
              <a:pPr/>
              <a:t>‹#›</a:t>
            </a:fld>
            <a:endParaRPr lang="en-GB"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667D0AAB-1917-49F8-93A0-853B6C5F18EA}" type="slidenum">
              <a:rPr lang="en-GB" smtClean="0"/>
              <a:pPr/>
              <a:t>‹#›</a:t>
            </a:fld>
            <a:endParaRPr lang="en-GB"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667D0AAB-1917-49F8-93A0-853B6C5F18EA}" type="slidenum">
              <a:rPr lang="en-GB" smtClean="0"/>
              <a:pPr/>
              <a:t>‹#›</a:t>
            </a:fld>
            <a:endParaRPr lang="en-GB"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7D0AAB-1917-49F8-93A0-853B6C5F18EA}" type="slidenum">
              <a:rPr lang="en-GB" smtClean="0"/>
              <a:pPr/>
              <a:t>‹#›</a:t>
            </a:fld>
            <a:endParaRPr lang="en-GB"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667D0AAB-1917-49F8-93A0-853B6C5F18EA}" type="slidenum">
              <a:rPr lang="en-GB" smtClean="0"/>
              <a:pPr/>
              <a:t>‹#›</a:t>
            </a:fld>
            <a:endParaRPr lang="en-GB"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667D0AAB-1917-49F8-93A0-853B6C5F18EA}" type="slidenum">
              <a:rPr lang="en-GB" smtClean="0"/>
              <a:pPr/>
              <a:t>‹#›</a:t>
            </a:fld>
            <a:endParaRPr lang="en-GB"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667D0AAB-1917-49F8-93A0-853B6C5F18EA}" type="slidenum">
              <a:rPr lang="en-GB" smtClean="0"/>
              <a:pPr/>
              <a:t>‹#›</a:t>
            </a:fld>
            <a:endParaRPr lang="en-GB"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67D0AAB-1917-49F8-93A0-853B6C5F18EA}" type="slidenum">
              <a:rPr lang="en-GB" smtClean="0"/>
              <a:pPr/>
              <a:t>‹#›</a:t>
            </a:fld>
            <a:endParaRPr lang="en-GB"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67D0AAB-1917-49F8-93A0-853B6C5F18EA}" type="slidenum">
              <a:rPr lang="en-GB" smtClean="0"/>
              <a:pPr/>
              <a:t>‹#›</a:t>
            </a:fld>
            <a:endParaRPr lang="en-GB"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F687E0C1-D55A-4006-A063-1E8DB2BAFA2F}"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41064953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F687E0C1-D55A-4006-A063-1E8DB2BAFA2F}"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283146143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F687E0C1-D55A-4006-A063-1E8DB2BAFA2F}"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42553014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28650" y="1825625"/>
            <a:ext cx="38671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825625"/>
            <a:ext cx="38671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endParaRPr lang="en-GB"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GB"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F687E0C1-D55A-4006-A063-1E8DB2BAFA2F}"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7642464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endParaRPr lang="en-GB"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GB"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F687E0C1-D55A-4006-A063-1E8DB2BAFA2F}"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426907784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endParaRPr lang="en-GB"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GB"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F687E0C1-D55A-4006-A063-1E8DB2BAFA2F}"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324977905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GB"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GB"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F687E0C1-D55A-4006-A063-1E8DB2BAFA2F}"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83820274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GB"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GB"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F687E0C1-D55A-4006-A063-1E8DB2BAFA2F}"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414704670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GB"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GB"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F687E0C1-D55A-4006-A063-1E8DB2BAFA2F}"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327869080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F687E0C1-D55A-4006-A063-1E8DB2BAFA2F}"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97284565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F687E0C1-D55A-4006-A063-1E8DB2BAFA2F}"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30539194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smtClean="0"/>
              <a:t>Click to edit Master subtitle style</a:t>
            </a:r>
            <a:endParaRPr lang="en-GB"/>
          </a:p>
        </p:txBody>
      </p:sp>
      <p:sp>
        <p:nvSpPr>
          <p:cNvPr id="4" name="Rectangle 4"/>
          <p:cNvSpPr>
            <a:spLocks noGrp="1" noChangeArrowheads="1"/>
          </p:cNvSpPr>
          <p:nvPr>
            <p:ph type="sldNum" sz="quarter" idx="10"/>
          </p:nvPr>
        </p:nvSpPr>
        <p:spPr>
          <a:ln/>
        </p:spPr>
        <p:txBody>
          <a:bodyPr/>
          <a:lstStyle>
            <a:lvl1pPr>
              <a:defRPr/>
            </a:lvl1pPr>
          </a:lstStyle>
          <a:p>
            <a:pPr>
              <a:defRPr/>
            </a:pPr>
            <a:fld id="{96FFCA27-2FCE-4357-8677-B1C48C6C720A}" type="slidenum">
              <a:rPr lang="en-GB">
                <a:solidFill>
                  <a:srgbClr val="000000"/>
                </a:solidFill>
              </a:rPr>
              <a:pPr>
                <a:defRPr/>
              </a:pPr>
              <a:t>‹#›</a:t>
            </a:fld>
            <a:endParaRPr lang="en-GB" dirty="0">
              <a:solidFill>
                <a:srgbClr val="000000"/>
              </a:solidFill>
            </a:endParaRPr>
          </a:p>
        </p:txBody>
      </p:sp>
    </p:spTree>
    <p:extLst>
      <p:ext uri="{BB962C8B-B14F-4D97-AF65-F5344CB8AC3E}">
        <p14:creationId xmlns:p14="http://schemas.microsoft.com/office/powerpoint/2010/main" val="205937720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p:txBody>
          <a:bodyPr/>
          <a:lstStyle/>
          <a:p>
            <a:pPr>
              <a:defRPr/>
            </a:pPr>
            <a:fld id="{754BFF7C-E509-480A-9487-DA8D2EB21D0D}" type="slidenum">
              <a:rPr lang="en-GB" smtClean="0">
                <a:solidFill>
                  <a:srgbClr val="000000"/>
                </a:solidFill>
              </a:rPr>
              <a:pPr>
                <a:defRPr/>
              </a:pPr>
              <a:t>‹#›</a:t>
            </a:fld>
            <a:endParaRPr lang="en-GB" dirty="0">
              <a:solidFill>
                <a:srgbClr val="000000"/>
              </a:solidFill>
            </a:endParaRPr>
          </a:p>
        </p:txBody>
      </p:sp>
    </p:spTree>
    <p:extLst>
      <p:ext uri="{BB962C8B-B14F-4D97-AF65-F5344CB8AC3E}">
        <p14:creationId xmlns:p14="http://schemas.microsoft.com/office/powerpoint/2010/main" val="200713505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5" name="Picture 2"/>
          <p:cNvPicPr>
            <a:picLocks noChangeAspect="1" noChangeArrowheads="1"/>
          </p:cNvPicPr>
          <p:nvPr userDrawn="1"/>
        </p:nvPicPr>
        <p:blipFill>
          <a:blip r:embed="rId2" cstate="print"/>
          <a:srcRect/>
          <a:stretch>
            <a:fillRect/>
          </a:stretch>
        </p:blipFill>
        <p:spPr bwMode="auto">
          <a:xfrm>
            <a:off x="6659564" y="5373690"/>
            <a:ext cx="2168525" cy="1298575"/>
          </a:xfrm>
          <a:prstGeom prst="rect">
            <a:avLst/>
          </a:prstGeom>
          <a:noFill/>
          <a:ln w="9525">
            <a:noFill/>
            <a:miter lim="800000"/>
            <a:headEnd/>
            <a:tailEnd/>
          </a:ln>
        </p:spPr>
      </p:pic>
    </p:spTree>
    <p:extLst>
      <p:ext uri="{BB962C8B-B14F-4D97-AF65-F5344CB8AC3E}">
        <p14:creationId xmlns:p14="http://schemas.microsoft.com/office/powerpoint/2010/main" val="228091271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92817" y="4377406"/>
            <a:ext cx="7772400" cy="1362075"/>
          </a:xfrm>
        </p:spPr>
        <p:txBody>
          <a:bodyPr/>
          <a:lstStyle>
            <a:lvl1pPr algn="l">
              <a:defRPr sz="3000" b="1" cap="all"/>
            </a:lvl1pPr>
          </a:lstStyle>
          <a:p>
            <a:r>
              <a:rPr lang="en-US" dirty="0" smtClean="0"/>
              <a:t>Click to edit Master title style</a:t>
            </a:r>
            <a:endParaRPr lang="en-GB"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smtClean="0"/>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15460E39-9DC6-49FB-8A16-661A47F002FD}" type="slidenum">
              <a:rPr lang="en-GB">
                <a:solidFill>
                  <a:srgbClr val="000000"/>
                </a:solidFill>
              </a:rPr>
              <a:pPr>
                <a:defRPr/>
              </a:pPr>
              <a:t>‹#›</a:t>
            </a:fld>
            <a:endParaRPr lang="en-GB" dirty="0">
              <a:solidFill>
                <a:srgbClr val="000000"/>
              </a:solidFill>
            </a:endParaRPr>
          </a:p>
        </p:txBody>
      </p:sp>
      <p:sp>
        <p:nvSpPr>
          <p:cNvPr id="6" name="Content Placeholder 5"/>
          <p:cNvSpPr>
            <a:spLocks noGrp="1"/>
          </p:cNvSpPr>
          <p:nvPr>
            <p:ph sz="quarter" idx="11"/>
          </p:nvPr>
        </p:nvSpPr>
        <p:spPr>
          <a:xfrm>
            <a:off x="6892926" y="6419852"/>
            <a:ext cx="44450" cy="492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6293346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71489" y="2309813"/>
            <a:ext cx="4092575" cy="4114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sldNum" sz="quarter" idx="10"/>
          </p:nvPr>
        </p:nvSpPr>
        <p:spPr>
          <a:ln/>
        </p:spPr>
        <p:txBody>
          <a:bodyPr/>
          <a:lstStyle>
            <a:lvl1pPr>
              <a:defRPr/>
            </a:lvl1pPr>
          </a:lstStyle>
          <a:p>
            <a:pPr>
              <a:defRPr/>
            </a:pPr>
            <a:fld id="{488FE7DD-8936-471C-A8C7-EE2411537C02}" type="slidenum">
              <a:rPr lang="en-GB">
                <a:solidFill>
                  <a:srgbClr val="000000"/>
                </a:solidFill>
              </a:rPr>
              <a:pPr>
                <a:defRPr/>
              </a:pPr>
              <a:t>‹#›</a:t>
            </a:fld>
            <a:endParaRPr lang="en-GB" dirty="0">
              <a:solidFill>
                <a:srgbClr val="000000"/>
              </a:solidFill>
            </a:endParaRPr>
          </a:p>
        </p:txBody>
      </p:sp>
    </p:spTree>
    <p:extLst>
      <p:ext uri="{BB962C8B-B14F-4D97-AF65-F5344CB8AC3E}">
        <p14:creationId xmlns:p14="http://schemas.microsoft.com/office/powerpoint/2010/main" val="280357083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sldNum" sz="quarter" idx="10"/>
          </p:nvPr>
        </p:nvSpPr>
        <p:spPr>
          <a:ln/>
        </p:spPr>
        <p:txBody>
          <a:bodyPr/>
          <a:lstStyle>
            <a:lvl1pPr>
              <a:defRPr/>
            </a:lvl1pPr>
          </a:lstStyle>
          <a:p>
            <a:pPr>
              <a:defRPr/>
            </a:pPr>
            <a:fld id="{E7F7BA29-0D70-4461-B32B-B65E0E87B44E}" type="slidenum">
              <a:rPr lang="en-GB">
                <a:solidFill>
                  <a:srgbClr val="000000"/>
                </a:solidFill>
              </a:rPr>
              <a:pPr>
                <a:defRPr/>
              </a:pPr>
              <a:t>‹#›</a:t>
            </a:fld>
            <a:endParaRPr lang="en-GB" dirty="0">
              <a:solidFill>
                <a:srgbClr val="000000"/>
              </a:solidFill>
            </a:endParaRPr>
          </a:p>
        </p:txBody>
      </p:sp>
    </p:spTree>
    <p:extLst>
      <p:ext uri="{BB962C8B-B14F-4D97-AF65-F5344CB8AC3E}">
        <p14:creationId xmlns:p14="http://schemas.microsoft.com/office/powerpoint/2010/main" val="263466631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GB" dirty="0"/>
          </a:p>
        </p:txBody>
      </p:sp>
    </p:spTree>
    <p:extLst>
      <p:ext uri="{BB962C8B-B14F-4D97-AF65-F5344CB8AC3E}">
        <p14:creationId xmlns:p14="http://schemas.microsoft.com/office/powerpoint/2010/main" val="50796339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6F0445FB-CFE0-4498-ADCB-7E1DD464AE33}" type="slidenum">
              <a:rPr lang="en-GB">
                <a:solidFill>
                  <a:srgbClr val="000000"/>
                </a:solidFill>
              </a:rPr>
              <a:pPr>
                <a:defRPr/>
              </a:pPr>
              <a:t>‹#›</a:t>
            </a:fld>
            <a:endParaRPr lang="en-GB" dirty="0">
              <a:solidFill>
                <a:srgbClr val="000000"/>
              </a:solidFill>
            </a:endParaRPr>
          </a:p>
        </p:txBody>
      </p:sp>
      <p:pic>
        <p:nvPicPr>
          <p:cNvPr id="3" name="Picture 2"/>
          <p:cNvPicPr>
            <a:picLocks noChangeAspect="1" noChangeArrowheads="1"/>
          </p:cNvPicPr>
          <p:nvPr userDrawn="1"/>
        </p:nvPicPr>
        <p:blipFill>
          <a:blip r:embed="rId2" cstate="print"/>
          <a:srcRect/>
          <a:stretch>
            <a:fillRect/>
          </a:stretch>
        </p:blipFill>
        <p:spPr bwMode="auto">
          <a:xfrm>
            <a:off x="6659564" y="5373690"/>
            <a:ext cx="2168525" cy="1298575"/>
          </a:xfrm>
          <a:prstGeom prst="rect">
            <a:avLst/>
          </a:prstGeom>
          <a:noFill/>
          <a:ln w="9525">
            <a:noFill/>
            <a:miter lim="800000"/>
            <a:headEnd/>
            <a:tailEnd/>
          </a:ln>
        </p:spPr>
      </p:pic>
    </p:spTree>
    <p:extLst>
      <p:ext uri="{BB962C8B-B14F-4D97-AF65-F5344CB8AC3E}">
        <p14:creationId xmlns:p14="http://schemas.microsoft.com/office/powerpoint/2010/main" val="13528629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smtClean="0"/>
              <a:t>Click to edit Master title style</a:t>
            </a:r>
            <a:endParaRPr lang="en-GB"/>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4E18A87E-35FC-4D8D-908E-EF9A537F2A20}" type="slidenum">
              <a:rPr lang="en-GB">
                <a:solidFill>
                  <a:srgbClr val="000000"/>
                </a:solidFill>
              </a:rPr>
              <a:pPr>
                <a:defRPr/>
              </a:pPr>
              <a:t>‹#›</a:t>
            </a:fld>
            <a:endParaRPr lang="en-GB" dirty="0">
              <a:solidFill>
                <a:srgbClr val="000000"/>
              </a:solidFill>
            </a:endParaRPr>
          </a:p>
        </p:txBody>
      </p:sp>
      <p:pic>
        <p:nvPicPr>
          <p:cNvPr id="6" name="Picture 2"/>
          <p:cNvPicPr>
            <a:picLocks noChangeAspect="1" noChangeArrowheads="1"/>
          </p:cNvPicPr>
          <p:nvPr userDrawn="1"/>
        </p:nvPicPr>
        <p:blipFill>
          <a:blip r:embed="rId2" cstate="print"/>
          <a:srcRect/>
          <a:stretch>
            <a:fillRect/>
          </a:stretch>
        </p:blipFill>
        <p:spPr bwMode="auto">
          <a:xfrm>
            <a:off x="6659564" y="5373690"/>
            <a:ext cx="2168525" cy="1298575"/>
          </a:xfrm>
          <a:prstGeom prst="rect">
            <a:avLst/>
          </a:prstGeom>
          <a:noFill/>
          <a:ln w="9525">
            <a:noFill/>
            <a:miter lim="800000"/>
            <a:headEnd/>
            <a:tailEnd/>
          </a:ln>
        </p:spPr>
      </p:pic>
    </p:spTree>
    <p:extLst>
      <p:ext uri="{BB962C8B-B14F-4D97-AF65-F5344CB8AC3E}">
        <p14:creationId xmlns:p14="http://schemas.microsoft.com/office/powerpoint/2010/main" val="417517094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GB"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A9A7E7A5-F132-4BFD-AE2D-D237816697D5}" type="slidenum">
              <a:rPr lang="en-GB">
                <a:solidFill>
                  <a:srgbClr val="000000"/>
                </a:solidFill>
              </a:rPr>
              <a:pPr>
                <a:defRPr/>
              </a:pPr>
              <a:t>‹#›</a:t>
            </a:fld>
            <a:endParaRPr lang="en-GB" dirty="0">
              <a:solidFill>
                <a:srgbClr val="000000"/>
              </a:solidFill>
            </a:endParaRPr>
          </a:p>
        </p:txBody>
      </p:sp>
      <p:pic>
        <p:nvPicPr>
          <p:cNvPr id="6" name="Picture 2"/>
          <p:cNvPicPr>
            <a:picLocks noChangeAspect="1" noChangeArrowheads="1"/>
          </p:cNvPicPr>
          <p:nvPr userDrawn="1"/>
        </p:nvPicPr>
        <p:blipFill>
          <a:blip r:embed="rId2" cstate="print"/>
          <a:srcRect/>
          <a:stretch>
            <a:fillRect/>
          </a:stretch>
        </p:blipFill>
        <p:spPr bwMode="auto">
          <a:xfrm>
            <a:off x="6659564" y="5373690"/>
            <a:ext cx="2168525" cy="1298575"/>
          </a:xfrm>
          <a:prstGeom prst="rect">
            <a:avLst/>
          </a:prstGeom>
          <a:noFill/>
          <a:ln w="9525">
            <a:noFill/>
            <a:miter lim="800000"/>
            <a:headEnd/>
            <a:tailEnd/>
          </a:ln>
        </p:spPr>
      </p:pic>
    </p:spTree>
    <p:extLst>
      <p:ext uri="{BB962C8B-B14F-4D97-AF65-F5344CB8AC3E}">
        <p14:creationId xmlns:p14="http://schemas.microsoft.com/office/powerpoint/2010/main" val="244851282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lvl3pPr>
              <a:defRPr/>
            </a:lvl3pPr>
          </a:lstStyle>
          <a:p>
            <a:pPr lvl="0"/>
            <a:r>
              <a:rPr lang="en-US" dirty="0" smtClean="0"/>
              <a:t>Click to edit Master text styles</a:t>
            </a:r>
          </a:p>
          <a:p>
            <a:pPr lvl="1"/>
            <a:r>
              <a:rPr lang="en-US" dirty="0" smtClean="0"/>
              <a:t>Second level</a:t>
            </a:r>
          </a:p>
          <a:p>
            <a:pPr lvl="2"/>
            <a:r>
              <a:rPr lang="en-US" dirty="0" err="1" smtClean="0"/>
              <a:t>hird</a:t>
            </a:r>
            <a:r>
              <a:rPr lang="en-US" dirty="0" smtClean="0"/>
              <a:t> level</a:t>
            </a:r>
          </a:p>
          <a:p>
            <a:pPr lvl="3"/>
            <a:r>
              <a:rPr lang="en-US" dirty="0" smtClean="0"/>
              <a:t>Fourth level</a:t>
            </a:r>
          </a:p>
          <a:p>
            <a:pPr lvl="4"/>
            <a:r>
              <a:rPr lang="en-US" dirty="0" smtClean="0"/>
              <a:t>Fifth level</a:t>
            </a:r>
            <a:endParaRPr lang="en-GB" dirty="0"/>
          </a:p>
        </p:txBody>
      </p:sp>
      <p:sp>
        <p:nvSpPr>
          <p:cNvPr id="4" name="Rectangle 4"/>
          <p:cNvSpPr>
            <a:spLocks noGrp="1" noChangeArrowheads="1"/>
          </p:cNvSpPr>
          <p:nvPr>
            <p:ph type="sldNum" sz="quarter" idx="10"/>
          </p:nvPr>
        </p:nvSpPr>
        <p:spPr>
          <a:ln/>
        </p:spPr>
        <p:txBody>
          <a:bodyPr/>
          <a:lstStyle>
            <a:lvl1pPr>
              <a:defRPr/>
            </a:lvl1pPr>
          </a:lstStyle>
          <a:p>
            <a:pPr>
              <a:defRPr/>
            </a:pPr>
            <a:fld id="{BE4893AB-E7B6-4A93-B93E-EF1315C575C7}" type="slidenum">
              <a:rPr lang="en-GB">
                <a:solidFill>
                  <a:srgbClr val="000000"/>
                </a:solidFill>
              </a:rPr>
              <a:pPr>
                <a:defRPr/>
              </a:pPr>
              <a:t>‹#›</a:t>
            </a:fld>
            <a:endParaRPr lang="en-GB" dirty="0">
              <a:solidFill>
                <a:srgbClr val="000000"/>
              </a:solidFill>
            </a:endParaRPr>
          </a:p>
        </p:txBody>
      </p:sp>
      <p:pic>
        <p:nvPicPr>
          <p:cNvPr id="5" name="Picture 2"/>
          <p:cNvPicPr>
            <a:picLocks noChangeAspect="1" noChangeArrowheads="1"/>
          </p:cNvPicPr>
          <p:nvPr userDrawn="1"/>
        </p:nvPicPr>
        <p:blipFill>
          <a:blip r:embed="rId2" cstate="print"/>
          <a:srcRect/>
          <a:stretch>
            <a:fillRect/>
          </a:stretch>
        </p:blipFill>
        <p:spPr bwMode="auto">
          <a:xfrm>
            <a:off x="6659564" y="5373690"/>
            <a:ext cx="2168525" cy="1298575"/>
          </a:xfrm>
          <a:prstGeom prst="rect">
            <a:avLst/>
          </a:prstGeom>
          <a:noFill/>
          <a:ln w="9525">
            <a:noFill/>
            <a:miter lim="800000"/>
            <a:headEnd/>
            <a:tailEnd/>
          </a:ln>
        </p:spPr>
      </p:pic>
    </p:spTree>
    <p:extLst>
      <p:ext uri="{BB962C8B-B14F-4D97-AF65-F5344CB8AC3E}">
        <p14:creationId xmlns:p14="http://schemas.microsoft.com/office/powerpoint/2010/main" val="9706115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26239" y="180975"/>
            <a:ext cx="2084387" cy="62436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71489" y="180975"/>
            <a:ext cx="6102350" cy="62436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sldNum" sz="quarter" idx="10"/>
          </p:nvPr>
        </p:nvSpPr>
        <p:spPr>
          <a:ln/>
        </p:spPr>
        <p:txBody>
          <a:bodyPr/>
          <a:lstStyle>
            <a:lvl1pPr>
              <a:defRPr/>
            </a:lvl1pPr>
          </a:lstStyle>
          <a:p>
            <a:pPr>
              <a:defRPr/>
            </a:pPr>
            <a:fld id="{460A28A8-61A8-40AF-A14A-5FE3706F9C9C}" type="slidenum">
              <a:rPr lang="en-GB">
                <a:solidFill>
                  <a:srgbClr val="000000"/>
                </a:solidFill>
              </a:rPr>
              <a:pPr>
                <a:defRPr/>
              </a:pPr>
              <a:t>‹#›</a:t>
            </a:fld>
            <a:endParaRPr lang="en-GB" dirty="0">
              <a:solidFill>
                <a:srgbClr val="000000"/>
              </a:solidFill>
            </a:endParaRPr>
          </a:p>
        </p:txBody>
      </p:sp>
      <p:pic>
        <p:nvPicPr>
          <p:cNvPr id="5" name="Picture 2"/>
          <p:cNvPicPr>
            <a:picLocks noChangeAspect="1" noChangeArrowheads="1"/>
          </p:cNvPicPr>
          <p:nvPr userDrawn="1"/>
        </p:nvPicPr>
        <p:blipFill>
          <a:blip r:embed="rId2" cstate="print"/>
          <a:srcRect/>
          <a:stretch>
            <a:fillRect/>
          </a:stretch>
        </p:blipFill>
        <p:spPr bwMode="auto">
          <a:xfrm>
            <a:off x="6659564" y="5373690"/>
            <a:ext cx="2168525" cy="1298575"/>
          </a:xfrm>
          <a:prstGeom prst="rect">
            <a:avLst/>
          </a:prstGeom>
          <a:noFill/>
          <a:ln w="9525">
            <a:noFill/>
            <a:miter lim="800000"/>
            <a:headEnd/>
            <a:tailEnd/>
          </a:ln>
        </p:spPr>
      </p:pic>
    </p:spTree>
    <p:extLst>
      <p:ext uri="{BB962C8B-B14F-4D97-AF65-F5344CB8AC3E}">
        <p14:creationId xmlns:p14="http://schemas.microsoft.com/office/powerpoint/2010/main" val="5882562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ver 2">
    <p:bg>
      <p:bgPr>
        <a:solidFill>
          <a:schemeClr val="tx1"/>
        </a:solidFill>
        <a:effectLst/>
      </p:bgPr>
    </p:bg>
    <p:spTree>
      <p:nvGrpSpPr>
        <p:cNvPr id="1" name=""/>
        <p:cNvGrpSpPr/>
        <p:nvPr/>
      </p:nvGrpSpPr>
      <p:grpSpPr>
        <a:xfrm>
          <a:off x="0" y="0"/>
          <a:ext cx="0" cy="0"/>
          <a:chOff x="0" y="0"/>
          <a:chExt cx="0" cy="0"/>
        </a:xfrm>
      </p:grpSpPr>
      <p:pic>
        <p:nvPicPr>
          <p:cNvPr id="3" name="Picture 7"/>
          <p:cNvPicPr>
            <a:picLocks noChangeAspect="1"/>
          </p:cNvPicPr>
          <p:nvPr userDrawn="1"/>
        </p:nvPicPr>
        <p:blipFill>
          <a:blip r:embed="rId2" cstate="print"/>
          <a:srcRect/>
          <a:stretch>
            <a:fillRect/>
          </a:stretch>
        </p:blipFill>
        <p:spPr bwMode="auto">
          <a:xfrm>
            <a:off x="7290001" y="288001"/>
            <a:ext cx="1630412" cy="957263"/>
          </a:xfrm>
          <a:prstGeom prst="rect">
            <a:avLst/>
          </a:prstGeom>
          <a:noFill/>
          <a:ln w="9525">
            <a:noFill/>
            <a:miter lim="800000"/>
            <a:headEnd/>
            <a:tailEnd/>
          </a:ln>
        </p:spPr>
      </p:pic>
      <p:pic>
        <p:nvPicPr>
          <p:cNvPr id="4" name="Picture 2"/>
          <p:cNvPicPr>
            <a:picLocks noChangeAspect="1"/>
          </p:cNvPicPr>
          <p:nvPr userDrawn="1"/>
        </p:nvPicPr>
        <p:blipFill>
          <a:blip r:embed="rId3" cstate="print"/>
          <a:srcRect/>
          <a:stretch>
            <a:fillRect/>
          </a:stretch>
        </p:blipFill>
        <p:spPr bwMode="auto">
          <a:xfrm>
            <a:off x="3138489" y="247652"/>
            <a:ext cx="3273281" cy="6125973"/>
          </a:xfrm>
          <a:prstGeom prst="rect">
            <a:avLst/>
          </a:prstGeom>
          <a:noFill/>
          <a:ln w="9525">
            <a:noFill/>
            <a:miter lim="800000"/>
            <a:headEnd/>
            <a:tailEnd/>
          </a:ln>
        </p:spPr>
      </p:pic>
      <p:pic>
        <p:nvPicPr>
          <p:cNvPr id="5" name="Picture 5"/>
          <p:cNvPicPr>
            <a:picLocks noChangeAspect="1"/>
          </p:cNvPicPr>
          <p:nvPr userDrawn="1"/>
        </p:nvPicPr>
        <p:blipFill>
          <a:blip r:embed="rId4" cstate="print"/>
          <a:srcRect l="41156" t="38332" r="41464" b="50000"/>
          <a:stretch>
            <a:fillRect/>
          </a:stretch>
        </p:blipFill>
        <p:spPr bwMode="auto">
          <a:xfrm>
            <a:off x="7680961" y="5559757"/>
            <a:ext cx="1620000" cy="1057478"/>
          </a:xfrm>
          <a:prstGeom prst="rect">
            <a:avLst/>
          </a:prstGeom>
          <a:noFill/>
          <a:ln w="9525">
            <a:noFill/>
            <a:miter lim="800000"/>
            <a:headEnd/>
            <a:tailEnd/>
          </a:ln>
        </p:spPr>
      </p:pic>
      <p:sp>
        <p:nvSpPr>
          <p:cNvPr id="2" name="Title 1"/>
          <p:cNvSpPr>
            <a:spLocks noGrp="1"/>
          </p:cNvSpPr>
          <p:nvPr>
            <p:ph type="ctrTitle"/>
          </p:nvPr>
        </p:nvSpPr>
        <p:spPr>
          <a:xfrm>
            <a:off x="360000" y="549275"/>
            <a:ext cx="3059873" cy="600164"/>
          </a:xfrm>
        </p:spPr>
        <p:txBody>
          <a:bodyPr tIns="0">
            <a:spAutoFit/>
          </a:bodyPr>
          <a:lstStyle>
            <a:lvl1pPr algn="l">
              <a:defRPr sz="1950" b="1">
                <a:solidFill>
                  <a:schemeClr val="bg1"/>
                </a:solidFill>
                <a:latin typeface="Arial" pitchFamily="34" charset="0"/>
                <a:cs typeface="Arial" pitchFamily="34" charset="0"/>
              </a:defRPr>
            </a:lvl1pPr>
          </a:lstStyle>
          <a:p>
            <a:r>
              <a:rPr lang="en-US" dirty="0" smtClean="0"/>
              <a:t>Click to edit Master title style</a:t>
            </a:r>
            <a:endParaRPr lang="en-GB" dirty="0"/>
          </a:p>
        </p:txBody>
      </p:sp>
    </p:spTree>
    <p:extLst>
      <p:ext uri="{BB962C8B-B14F-4D97-AF65-F5344CB8AC3E}">
        <p14:creationId xmlns:p14="http://schemas.microsoft.com/office/powerpoint/2010/main" val="92158586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ivider">
    <p:bg>
      <p:bgPr>
        <a:solidFill>
          <a:schemeClr val="tx1"/>
        </a:solidFill>
        <a:effectLst/>
      </p:bgPr>
    </p:bg>
    <p:spTree>
      <p:nvGrpSpPr>
        <p:cNvPr id="1" name=""/>
        <p:cNvGrpSpPr/>
        <p:nvPr/>
      </p:nvGrpSpPr>
      <p:grpSpPr>
        <a:xfrm>
          <a:off x="0" y="0"/>
          <a:ext cx="0" cy="0"/>
          <a:chOff x="0" y="0"/>
          <a:chExt cx="0" cy="0"/>
        </a:xfrm>
      </p:grpSpPr>
      <p:sp>
        <p:nvSpPr>
          <p:cNvPr id="3" name="Footer Placeholder 4"/>
          <p:cNvSpPr txBox="1">
            <a:spLocks/>
          </p:cNvSpPr>
          <p:nvPr userDrawn="1"/>
        </p:nvSpPr>
        <p:spPr>
          <a:xfrm>
            <a:off x="366714" y="6489700"/>
            <a:ext cx="5826125" cy="368300"/>
          </a:xfrm>
          <a:prstGeom prst="rect">
            <a:avLst/>
          </a:prstGeom>
        </p:spPr>
        <p:txBody>
          <a:bodyPr lIns="0" tIns="27000" rIns="0" bIns="0"/>
          <a:lstStyle/>
          <a:p>
            <a:pPr eaLnBrk="1" hangingPunct="1">
              <a:defRPr/>
            </a:pPr>
            <a:endParaRPr lang="en-GB" sz="750" b="1" dirty="0">
              <a:solidFill>
                <a:srgbClr val="FFFFFF"/>
              </a:solidFill>
              <a:ea typeface="+mn-ea"/>
              <a:cs typeface="Arial" charset="0"/>
            </a:endParaRPr>
          </a:p>
        </p:txBody>
      </p:sp>
      <p:cxnSp>
        <p:nvCxnSpPr>
          <p:cNvPr id="4" name="Straight Connector 7"/>
          <p:cNvCxnSpPr/>
          <p:nvPr userDrawn="1"/>
        </p:nvCxnSpPr>
        <p:spPr>
          <a:xfrm>
            <a:off x="358776" y="6489700"/>
            <a:ext cx="8426450" cy="0"/>
          </a:xfrm>
          <a:prstGeom prst="line">
            <a:avLst/>
          </a:prstGeom>
          <a:ln>
            <a:solidFill>
              <a:schemeClr val="bg2"/>
            </a:solidFill>
          </a:ln>
        </p:spPr>
        <p:style>
          <a:lnRef idx="1">
            <a:schemeClr val="dk1"/>
          </a:lnRef>
          <a:fillRef idx="0">
            <a:schemeClr val="dk1"/>
          </a:fillRef>
          <a:effectRef idx="0">
            <a:schemeClr val="dk1"/>
          </a:effectRef>
          <a:fontRef idx="minor">
            <a:schemeClr val="tx1"/>
          </a:fontRef>
        </p:style>
      </p:cxnSp>
      <p:pic>
        <p:nvPicPr>
          <p:cNvPr id="5" name="Picture 8"/>
          <p:cNvPicPr>
            <a:picLocks noChangeAspect="1"/>
          </p:cNvPicPr>
          <p:nvPr userDrawn="1"/>
        </p:nvPicPr>
        <p:blipFill>
          <a:blip r:embed="rId2" cstate="print"/>
          <a:srcRect/>
          <a:stretch>
            <a:fillRect/>
          </a:stretch>
        </p:blipFill>
        <p:spPr bwMode="auto">
          <a:xfrm>
            <a:off x="7290001" y="288000"/>
            <a:ext cx="1630412" cy="960166"/>
          </a:xfrm>
          <a:prstGeom prst="rect">
            <a:avLst/>
          </a:prstGeom>
          <a:noFill/>
          <a:ln w="9525">
            <a:noFill/>
            <a:miter lim="800000"/>
            <a:headEnd/>
            <a:tailEnd/>
          </a:ln>
        </p:spPr>
      </p:pic>
      <p:sp>
        <p:nvSpPr>
          <p:cNvPr id="2" name="Title 1"/>
          <p:cNvSpPr>
            <a:spLocks noGrp="1"/>
          </p:cNvSpPr>
          <p:nvPr>
            <p:ph type="ctrTitle"/>
          </p:nvPr>
        </p:nvSpPr>
        <p:spPr>
          <a:xfrm>
            <a:off x="360000" y="2204864"/>
            <a:ext cx="8425226" cy="300082"/>
          </a:xfrm>
        </p:spPr>
        <p:txBody>
          <a:bodyPr tIns="0">
            <a:spAutoFit/>
          </a:bodyPr>
          <a:lstStyle>
            <a:lvl1pPr algn="l">
              <a:defRPr sz="1950" b="1">
                <a:solidFill>
                  <a:schemeClr val="bg1"/>
                </a:solidFill>
                <a:latin typeface="Arial" pitchFamily="34" charset="0"/>
                <a:cs typeface="Arial" pitchFamily="34" charset="0"/>
              </a:defRPr>
            </a:lvl1pPr>
          </a:lstStyle>
          <a:p>
            <a:r>
              <a:rPr lang="en-US" dirty="0" smtClean="0"/>
              <a:t>Click to edit Master title style</a:t>
            </a:r>
            <a:endParaRPr lang="en-GB" dirty="0"/>
          </a:p>
        </p:txBody>
      </p:sp>
      <p:sp>
        <p:nvSpPr>
          <p:cNvPr id="6" name="Footer Placeholder 4"/>
          <p:cNvSpPr>
            <a:spLocks noGrp="1"/>
          </p:cNvSpPr>
          <p:nvPr>
            <p:ph type="ftr" sz="quarter" idx="10"/>
          </p:nvPr>
        </p:nvSpPr>
        <p:spPr>
          <a:xfrm>
            <a:off x="6192839" y="6489700"/>
            <a:ext cx="2592387" cy="368300"/>
          </a:xfrm>
          <a:prstGeom prst="rect">
            <a:avLst/>
          </a:prstGeom>
        </p:spPr>
        <p:txBody>
          <a:bodyPr lIns="0" tIns="36000" rIns="0" bIns="0" anchor="t" anchorCtr="0"/>
          <a:lstStyle>
            <a:lvl1pPr algn="r" fontAlgn="auto">
              <a:spcBef>
                <a:spcPts val="0"/>
              </a:spcBef>
              <a:spcAft>
                <a:spcPts val="0"/>
              </a:spcAft>
              <a:defRPr sz="750" b="1">
                <a:solidFill>
                  <a:schemeClr val="bg1"/>
                </a:solidFill>
                <a:latin typeface="Arial" pitchFamily="34" charset="0"/>
                <a:cs typeface="Arial" pitchFamily="34" charset="0"/>
              </a:defRPr>
            </a:lvl1pPr>
          </a:lstStyle>
          <a:p>
            <a:pPr eaLnBrk="1" hangingPunct="1">
              <a:defRPr/>
            </a:pPr>
            <a:endParaRPr lang="en-GB" dirty="0">
              <a:solidFill>
                <a:srgbClr val="FFFFFF"/>
              </a:solidFill>
              <a:ea typeface="+mn-ea"/>
            </a:endParaRPr>
          </a:p>
        </p:txBody>
      </p:sp>
    </p:spTree>
    <p:extLst>
      <p:ext uri="{BB962C8B-B14F-4D97-AF65-F5344CB8AC3E}">
        <p14:creationId xmlns:p14="http://schemas.microsoft.com/office/powerpoint/2010/main" val="47419967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Deliver - text">
    <p:spTree>
      <p:nvGrpSpPr>
        <p:cNvPr id="1" name=""/>
        <p:cNvGrpSpPr/>
        <p:nvPr/>
      </p:nvGrpSpPr>
      <p:grpSpPr>
        <a:xfrm>
          <a:off x="0" y="0"/>
          <a:ext cx="0" cy="0"/>
          <a:chOff x="0" y="0"/>
          <a:chExt cx="0" cy="0"/>
        </a:xfrm>
      </p:grpSpPr>
      <p:sp>
        <p:nvSpPr>
          <p:cNvPr id="4" name="Footer Placeholder 4"/>
          <p:cNvSpPr txBox="1">
            <a:spLocks/>
          </p:cNvSpPr>
          <p:nvPr userDrawn="1"/>
        </p:nvSpPr>
        <p:spPr>
          <a:xfrm>
            <a:off x="366714" y="6489700"/>
            <a:ext cx="5826125" cy="368300"/>
          </a:xfrm>
          <a:prstGeom prst="rect">
            <a:avLst/>
          </a:prstGeom>
        </p:spPr>
        <p:txBody>
          <a:bodyPr lIns="0" tIns="27000" rIns="0" bIns="0"/>
          <a:lstStyle>
            <a:defPPr>
              <a:defRPr lang="en-US"/>
            </a:defPPr>
            <a:lvl1pPr marL="0" algn="r" defTabSz="914400" rtl="0" eaLnBrk="1" latinLnBrk="0" hangingPunct="1">
              <a:defRPr sz="1000" b="1"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spcBef>
                <a:spcPts val="0"/>
              </a:spcBef>
              <a:spcAft>
                <a:spcPts val="0"/>
              </a:spcAft>
              <a:defRPr/>
            </a:pPr>
            <a:endParaRPr lang="en-GB" sz="750" dirty="0">
              <a:solidFill>
                <a:srgbClr val="000000"/>
              </a:solidFill>
            </a:endParaRPr>
          </a:p>
        </p:txBody>
      </p:sp>
      <p:sp>
        <p:nvSpPr>
          <p:cNvPr id="5" name="Footer Placeholder 4"/>
          <p:cNvSpPr txBox="1">
            <a:spLocks/>
          </p:cNvSpPr>
          <p:nvPr userDrawn="1"/>
        </p:nvSpPr>
        <p:spPr>
          <a:xfrm>
            <a:off x="7740650" y="368300"/>
            <a:ext cx="1036638" cy="368300"/>
          </a:xfrm>
          <a:prstGeom prst="rect">
            <a:avLst/>
          </a:prstGeom>
        </p:spPr>
        <p:txBody>
          <a:bodyPr lIns="0" tIns="27000" rIns="0" bIns="0"/>
          <a:lstStyle>
            <a:defPPr>
              <a:defRPr lang="en-US"/>
            </a:defPPr>
            <a:lvl1pPr marL="0" algn="r" defTabSz="914400" rtl="0" eaLnBrk="1" latinLnBrk="0" hangingPunct="1">
              <a:defRPr sz="1000" b="1"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GB" sz="750" dirty="0">
              <a:solidFill>
                <a:srgbClr val="E16D22"/>
              </a:solidFill>
            </a:endParaRPr>
          </a:p>
        </p:txBody>
      </p:sp>
      <p:sp>
        <p:nvSpPr>
          <p:cNvPr id="2" name="Title 1"/>
          <p:cNvSpPr>
            <a:spLocks noGrp="1"/>
          </p:cNvSpPr>
          <p:nvPr>
            <p:ph type="title"/>
          </p:nvPr>
        </p:nvSpPr>
        <p:spPr>
          <a:xfrm>
            <a:off x="358775" y="360000"/>
            <a:ext cx="7093545" cy="981438"/>
          </a:xfrm>
        </p:spPr>
        <p:txBody>
          <a:bodyPr tIns="0"/>
          <a:lstStyle>
            <a:lvl1pPr>
              <a:defRPr b="1"/>
            </a:lvl1pPr>
          </a:lstStyle>
          <a:p>
            <a:r>
              <a:rPr lang="en-US" dirty="0" smtClean="0"/>
              <a:t>Click to edit Master title style</a:t>
            </a:r>
            <a:endParaRPr lang="en-GB" dirty="0"/>
          </a:p>
        </p:txBody>
      </p:sp>
      <p:sp>
        <p:nvSpPr>
          <p:cNvPr id="12" name="Text Placeholder 2"/>
          <p:cNvSpPr>
            <a:spLocks noGrp="1"/>
          </p:cNvSpPr>
          <p:nvPr>
            <p:ph idx="1"/>
          </p:nvPr>
        </p:nvSpPr>
        <p:spPr>
          <a:xfrm>
            <a:off x="358776" y="1557340"/>
            <a:ext cx="8426450" cy="4525963"/>
          </a:xfrm>
          <a:prstGeom prst="rect">
            <a:avLst/>
          </a:prstGeom>
        </p:spPr>
        <p:txBody>
          <a:bodyPr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311514648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eliver - text and object">
    <p:spTree>
      <p:nvGrpSpPr>
        <p:cNvPr id="1" name=""/>
        <p:cNvGrpSpPr/>
        <p:nvPr/>
      </p:nvGrpSpPr>
      <p:grpSpPr>
        <a:xfrm>
          <a:off x="0" y="0"/>
          <a:ext cx="0" cy="0"/>
          <a:chOff x="0" y="0"/>
          <a:chExt cx="0" cy="0"/>
        </a:xfrm>
      </p:grpSpPr>
      <p:sp>
        <p:nvSpPr>
          <p:cNvPr id="5" name="Footer Placeholder 4"/>
          <p:cNvSpPr txBox="1">
            <a:spLocks/>
          </p:cNvSpPr>
          <p:nvPr userDrawn="1"/>
        </p:nvSpPr>
        <p:spPr>
          <a:xfrm>
            <a:off x="366714" y="6489700"/>
            <a:ext cx="280987" cy="368300"/>
          </a:xfrm>
          <a:prstGeom prst="rect">
            <a:avLst/>
          </a:prstGeom>
        </p:spPr>
        <p:txBody>
          <a:bodyPr lIns="0" tIns="27000" rIns="0" bIns="0"/>
          <a:lstStyle>
            <a:defPPr>
              <a:defRPr lang="en-US"/>
            </a:defPPr>
            <a:lvl1pPr marL="0" algn="r" defTabSz="914400" rtl="0" eaLnBrk="1" latinLnBrk="0" hangingPunct="1">
              <a:defRPr sz="1000" b="1"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spcBef>
                <a:spcPts val="0"/>
              </a:spcBef>
              <a:spcAft>
                <a:spcPts val="0"/>
              </a:spcAft>
              <a:defRPr/>
            </a:pPr>
            <a:endParaRPr lang="en-GB" sz="750" dirty="0">
              <a:solidFill>
                <a:srgbClr val="E16D22"/>
              </a:solidFill>
            </a:endParaRPr>
          </a:p>
        </p:txBody>
      </p:sp>
      <p:sp>
        <p:nvSpPr>
          <p:cNvPr id="2" name="Title 1"/>
          <p:cNvSpPr>
            <a:spLocks noGrp="1"/>
          </p:cNvSpPr>
          <p:nvPr>
            <p:ph type="title"/>
          </p:nvPr>
        </p:nvSpPr>
        <p:spPr>
          <a:xfrm>
            <a:off x="358775" y="360000"/>
            <a:ext cx="7093545" cy="981438"/>
          </a:xfrm>
        </p:spPr>
        <p:txBody>
          <a:bodyPr tIns="0"/>
          <a:lstStyle/>
          <a:p>
            <a:r>
              <a:rPr lang="en-US" dirty="0" smtClean="0"/>
              <a:t>Click to edit Master title style</a:t>
            </a:r>
            <a:endParaRPr lang="en-GB" dirty="0"/>
          </a:p>
        </p:txBody>
      </p:sp>
      <p:sp>
        <p:nvSpPr>
          <p:cNvPr id="12" name="Text Placeholder 2"/>
          <p:cNvSpPr>
            <a:spLocks noGrp="1"/>
          </p:cNvSpPr>
          <p:nvPr>
            <p:ph idx="1"/>
          </p:nvPr>
        </p:nvSpPr>
        <p:spPr>
          <a:xfrm>
            <a:off x="358775" y="1557340"/>
            <a:ext cx="8533705" cy="4525963"/>
          </a:xfrm>
          <a:prstGeom prst="rect">
            <a:avLst/>
          </a:prstGeom>
        </p:spPr>
        <p:txBody>
          <a:bodyPr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199321573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Apprenticeship - text">
    <p:spTree>
      <p:nvGrpSpPr>
        <p:cNvPr id="1" name=""/>
        <p:cNvGrpSpPr/>
        <p:nvPr/>
      </p:nvGrpSpPr>
      <p:grpSpPr>
        <a:xfrm>
          <a:off x="0" y="0"/>
          <a:ext cx="0" cy="0"/>
          <a:chOff x="0" y="0"/>
          <a:chExt cx="0" cy="0"/>
        </a:xfrm>
      </p:grpSpPr>
      <p:sp>
        <p:nvSpPr>
          <p:cNvPr id="4" name="Footer Placeholder 4"/>
          <p:cNvSpPr txBox="1">
            <a:spLocks/>
          </p:cNvSpPr>
          <p:nvPr userDrawn="1"/>
        </p:nvSpPr>
        <p:spPr>
          <a:xfrm>
            <a:off x="366714" y="6489700"/>
            <a:ext cx="280987" cy="368300"/>
          </a:xfrm>
          <a:prstGeom prst="rect">
            <a:avLst/>
          </a:prstGeom>
        </p:spPr>
        <p:txBody>
          <a:bodyPr lIns="0" tIns="27000" rIns="0" bIns="0"/>
          <a:lstStyle>
            <a:defPPr>
              <a:defRPr lang="en-US"/>
            </a:defPPr>
            <a:lvl1pPr marL="0" algn="r" defTabSz="914400" rtl="0" eaLnBrk="1" latinLnBrk="0" hangingPunct="1">
              <a:defRPr sz="1000" b="1"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spcBef>
                <a:spcPts val="0"/>
              </a:spcBef>
              <a:spcAft>
                <a:spcPts val="0"/>
              </a:spcAft>
              <a:defRPr/>
            </a:pPr>
            <a:endParaRPr lang="en-GB" sz="750" dirty="0">
              <a:solidFill>
                <a:srgbClr val="E16D22"/>
              </a:solidFill>
            </a:endParaRPr>
          </a:p>
        </p:txBody>
      </p:sp>
      <p:sp>
        <p:nvSpPr>
          <p:cNvPr id="5" name="Footer Placeholder 4"/>
          <p:cNvSpPr txBox="1">
            <a:spLocks/>
          </p:cNvSpPr>
          <p:nvPr userDrawn="1"/>
        </p:nvSpPr>
        <p:spPr>
          <a:xfrm>
            <a:off x="7740650" y="368300"/>
            <a:ext cx="1036638" cy="368300"/>
          </a:xfrm>
          <a:prstGeom prst="rect">
            <a:avLst/>
          </a:prstGeom>
        </p:spPr>
        <p:txBody>
          <a:bodyPr lIns="0" tIns="27000" rIns="0" bIns="0"/>
          <a:lstStyle>
            <a:defPPr>
              <a:defRPr lang="en-US"/>
            </a:defPPr>
            <a:lvl1pPr marL="0" algn="r" defTabSz="914400" rtl="0" eaLnBrk="1" latinLnBrk="0" hangingPunct="1">
              <a:defRPr sz="1000" b="1"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GB" sz="750" dirty="0">
              <a:solidFill>
                <a:srgbClr val="E16D22"/>
              </a:solidFill>
            </a:endParaRPr>
          </a:p>
        </p:txBody>
      </p:sp>
      <p:sp>
        <p:nvSpPr>
          <p:cNvPr id="6" name="Footer Placeholder 4"/>
          <p:cNvSpPr txBox="1">
            <a:spLocks/>
          </p:cNvSpPr>
          <p:nvPr userDrawn="1"/>
        </p:nvSpPr>
        <p:spPr>
          <a:xfrm>
            <a:off x="366714" y="6489700"/>
            <a:ext cx="5826125" cy="368300"/>
          </a:xfrm>
          <a:prstGeom prst="rect">
            <a:avLst/>
          </a:prstGeom>
        </p:spPr>
        <p:txBody>
          <a:bodyPr lIns="0" tIns="27000" rIns="0" bIns="0"/>
          <a:lstStyle>
            <a:defPPr>
              <a:defRPr lang="en-US"/>
            </a:defPPr>
            <a:lvl1pPr marL="0" algn="r" defTabSz="914400" rtl="0" eaLnBrk="1" latinLnBrk="0" hangingPunct="1">
              <a:defRPr sz="1000" b="1"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spcBef>
                <a:spcPts val="0"/>
              </a:spcBef>
              <a:spcAft>
                <a:spcPts val="0"/>
              </a:spcAft>
              <a:defRPr/>
            </a:pPr>
            <a:endParaRPr lang="en-GB" sz="750" dirty="0">
              <a:solidFill>
                <a:srgbClr val="000000"/>
              </a:solidFill>
            </a:endParaRPr>
          </a:p>
        </p:txBody>
      </p:sp>
      <p:sp>
        <p:nvSpPr>
          <p:cNvPr id="2" name="Title 1"/>
          <p:cNvSpPr>
            <a:spLocks noGrp="1"/>
          </p:cNvSpPr>
          <p:nvPr>
            <p:ph type="title"/>
          </p:nvPr>
        </p:nvSpPr>
        <p:spPr>
          <a:xfrm>
            <a:off x="358775" y="360000"/>
            <a:ext cx="7129549" cy="981438"/>
          </a:xfrm>
        </p:spPr>
        <p:txBody>
          <a:bodyPr tIns="0"/>
          <a:lstStyle/>
          <a:p>
            <a:r>
              <a:rPr lang="en-US" dirty="0" smtClean="0"/>
              <a:t>Click to edit Master title style</a:t>
            </a:r>
            <a:endParaRPr lang="en-GB" dirty="0"/>
          </a:p>
        </p:txBody>
      </p:sp>
      <p:sp>
        <p:nvSpPr>
          <p:cNvPr id="12" name="Text Placeholder 2"/>
          <p:cNvSpPr>
            <a:spLocks noGrp="1"/>
          </p:cNvSpPr>
          <p:nvPr>
            <p:ph idx="1"/>
          </p:nvPr>
        </p:nvSpPr>
        <p:spPr>
          <a:xfrm>
            <a:off x="358776" y="1557340"/>
            <a:ext cx="8426450" cy="4525963"/>
          </a:xfrm>
          <a:prstGeom prst="rect">
            <a:avLst/>
          </a:prstGeom>
        </p:spPr>
        <p:txBody>
          <a:bodyPr rtlCol="0">
            <a:noAutofit/>
          </a:bodyPr>
          <a:lstStyle>
            <a:lvl1pPr marL="3572" marR="0" indent="0" algn="l" defTabSz="685800" rtl="0" eaLnBrk="1" fontAlgn="auto" latinLnBrk="0" hangingPunct="1">
              <a:lnSpc>
                <a:spcPct val="100000"/>
              </a:lnSpc>
              <a:spcBef>
                <a:spcPts val="0"/>
              </a:spcBef>
              <a:spcAft>
                <a:spcPts val="0"/>
              </a:spcAft>
              <a:buClrTx/>
              <a:buSzTx/>
              <a:buFont typeface="Arial" pitchFamily="34" charset="0"/>
              <a:buNone/>
              <a:tabLst/>
              <a:defRPr/>
            </a:lvl1pPr>
            <a:lvl2pPr marL="2381" marR="0" indent="0" algn="l" defTabSz="685800" rtl="0" eaLnBrk="1" fontAlgn="auto" latinLnBrk="0" hangingPunct="1">
              <a:lnSpc>
                <a:spcPct val="100000"/>
              </a:lnSpc>
              <a:spcBef>
                <a:spcPts val="0"/>
              </a:spcBef>
              <a:spcAft>
                <a:spcPts val="0"/>
              </a:spcAft>
              <a:buClrTx/>
              <a:buSzTx/>
              <a:buFont typeface="Arial" pitchFamily="34" charset="0"/>
              <a:buNone/>
              <a:tabLst/>
              <a:defRPr/>
            </a:lvl2pPr>
            <a:lvl3pPr marL="130969" marR="0" indent="-130969" algn="l" defTabSz="685800" rtl="0" eaLnBrk="1" fontAlgn="auto" latinLnBrk="0" hangingPunct="1">
              <a:lnSpc>
                <a:spcPct val="100000"/>
              </a:lnSpc>
              <a:spcBef>
                <a:spcPts val="0"/>
              </a:spcBef>
              <a:spcAft>
                <a:spcPts val="0"/>
              </a:spcAft>
              <a:buClrTx/>
              <a:buSzTx/>
              <a:buFont typeface="Arial" pitchFamily="34" charset="0"/>
              <a:buChar char="‒"/>
              <a:tabLst/>
              <a:defRPr/>
            </a:lvl3pPr>
            <a:lvl4pPr marL="130969" marR="0" indent="-130969" algn="l" defTabSz="685800" rtl="0" eaLnBrk="1" fontAlgn="auto" latinLnBrk="0" hangingPunct="1">
              <a:lnSpc>
                <a:spcPct val="100000"/>
              </a:lnSpc>
              <a:spcBef>
                <a:spcPts val="0"/>
              </a:spcBef>
              <a:spcAft>
                <a:spcPts val="0"/>
              </a:spcAft>
              <a:buClrTx/>
              <a:buSzTx/>
              <a:buFont typeface="Arial" pitchFamily="34" charset="0"/>
              <a:buChar char="–"/>
              <a:tabLst/>
              <a:defRPr/>
            </a:lvl4pPr>
            <a:lvl5pPr marL="130969" marR="0" indent="-130969" algn="l" defTabSz="685800" rtl="0" eaLnBrk="1" fontAlgn="auto" latinLnBrk="0" hangingPunct="1">
              <a:lnSpc>
                <a:spcPct val="100000"/>
              </a:lnSpc>
              <a:spcBef>
                <a:spcPts val="0"/>
              </a:spcBef>
              <a:spcAft>
                <a:spcPts val="0"/>
              </a:spcAft>
              <a:buClrTx/>
              <a:buSzTx/>
              <a:buFont typeface="Arial" pitchFamily="34" charset="0"/>
              <a:buChar char="‒"/>
              <a:tabLst/>
              <a:defRPr/>
            </a:lvl5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GB" noProof="0" dirty="0"/>
          </a:p>
        </p:txBody>
      </p:sp>
    </p:spTree>
    <p:extLst>
      <p:ext uri="{BB962C8B-B14F-4D97-AF65-F5344CB8AC3E}">
        <p14:creationId xmlns:p14="http://schemas.microsoft.com/office/powerpoint/2010/main" val="174736652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Apprenticeships - text and object">
    <p:spTree>
      <p:nvGrpSpPr>
        <p:cNvPr id="1" name=""/>
        <p:cNvGrpSpPr/>
        <p:nvPr/>
      </p:nvGrpSpPr>
      <p:grpSpPr>
        <a:xfrm>
          <a:off x="0" y="0"/>
          <a:ext cx="0" cy="0"/>
          <a:chOff x="0" y="0"/>
          <a:chExt cx="0" cy="0"/>
        </a:xfrm>
      </p:grpSpPr>
      <p:sp>
        <p:nvSpPr>
          <p:cNvPr id="5" name="Footer Placeholder 4"/>
          <p:cNvSpPr txBox="1">
            <a:spLocks/>
          </p:cNvSpPr>
          <p:nvPr userDrawn="1"/>
        </p:nvSpPr>
        <p:spPr>
          <a:xfrm>
            <a:off x="366714" y="6489700"/>
            <a:ext cx="280987" cy="368300"/>
          </a:xfrm>
          <a:prstGeom prst="rect">
            <a:avLst/>
          </a:prstGeom>
        </p:spPr>
        <p:txBody>
          <a:bodyPr lIns="0" tIns="27000" rIns="0" bIns="0"/>
          <a:lstStyle>
            <a:defPPr>
              <a:defRPr lang="en-US"/>
            </a:defPPr>
            <a:lvl1pPr marL="0" algn="r" defTabSz="914400" rtl="0" eaLnBrk="1" latinLnBrk="0" hangingPunct="1">
              <a:defRPr sz="1000" b="1"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spcBef>
                <a:spcPts val="0"/>
              </a:spcBef>
              <a:spcAft>
                <a:spcPts val="0"/>
              </a:spcAft>
              <a:defRPr/>
            </a:pPr>
            <a:endParaRPr lang="en-GB" sz="750" dirty="0">
              <a:solidFill>
                <a:srgbClr val="E16D22"/>
              </a:solidFill>
            </a:endParaRPr>
          </a:p>
        </p:txBody>
      </p:sp>
      <p:sp>
        <p:nvSpPr>
          <p:cNvPr id="6" name="Footer Placeholder 4"/>
          <p:cNvSpPr txBox="1">
            <a:spLocks/>
          </p:cNvSpPr>
          <p:nvPr userDrawn="1"/>
        </p:nvSpPr>
        <p:spPr>
          <a:xfrm>
            <a:off x="7740650" y="368300"/>
            <a:ext cx="1036638" cy="368300"/>
          </a:xfrm>
          <a:prstGeom prst="rect">
            <a:avLst/>
          </a:prstGeom>
        </p:spPr>
        <p:txBody>
          <a:bodyPr lIns="0" tIns="27000" rIns="0" bIns="0"/>
          <a:lstStyle>
            <a:defPPr>
              <a:defRPr lang="en-US"/>
            </a:defPPr>
            <a:lvl1pPr marL="0" algn="r" defTabSz="914400" rtl="0" eaLnBrk="1" latinLnBrk="0" hangingPunct="1">
              <a:defRPr sz="1000" b="1"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GB" sz="750" dirty="0">
              <a:solidFill>
                <a:srgbClr val="E16D22"/>
              </a:solidFill>
            </a:endParaRPr>
          </a:p>
        </p:txBody>
      </p:sp>
      <p:sp>
        <p:nvSpPr>
          <p:cNvPr id="7" name="Footer Placeholder 4"/>
          <p:cNvSpPr txBox="1">
            <a:spLocks/>
          </p:cNvSpPr>
          <p:nvPr userDrawn="1"/>
        </p:nvSpPr>
        <p:spPr>
          <a:xfrm>
            <a:off x="366714" y="6489700"/>
            <a:ext cx="5826125" cy="368300"/>
          </a:xfrm>
          <a:prstGeom prst="rect">
            <a:avLst/>
          </a:prstGeom>
        </p:spPr>
        <p:txBody>
          <a:bodyPr lIns="0" tIns="27000" rIns="0" bIns="0"/>
          <a:lstStyle>
            <a:defPPr>
              <a:defRPr lang="en-US"/>
            </a:defPPr>
            <a:lvl1pPr marL="0" algn="r" defTabSz="914400" rtl="0" eaLnBrk="1" latinLnBrk="0" hangingPunct="1">
              <a:defRPr sz="1000" b="1"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spcBef>
                <a:spcPts val="0"/>
              </a:spcBef>
              <a:spcAft>
                <a:spcPts val="0"/>
              </a:spcAft>
              <a:defRPr/>
            </a:pPr>
            <a:endParaRPr lang="en-GB" sz="750" dirty="0">
              <a:solidFill>
                <a:srgbClr val="000000"/>
              </a:solidFill>
            </a:endParaRPr>
          </a:p>
        </p:txBody>
      </p:sp>
      <p:sp>
        <p:nvSpPr>
          <p:cNvPr id="2" name="Title 1"/>
          <p:cNvSpPr>
            <a:spLocks noGrp="1"/>
          </p:cNvSpPr>
          <p:nvPr>
            <p:ph type="title"/>
          </p:nvPr>
        </p:nvSpPr>
        <p:spPr>
          <a:xfrm>
            <a:off x="358777" y="360000"/>
            <a:ext cx="7093544" cy="981438"/>
          </a:xfrm>
        </p:spPr>
        <p:txBody>
          <a:bodyPr tIns="0"/>
          <a:lstStyle/>
          <a:p>
            <a:r>
              <a:rPr lang="en-US" dirty="0" smtClean="0"/>
              <a:t>Click to edit Master title style</a:t>
            </a:r>
            <a:endParaRPr lang="en-GB" dirty="0"/>
          </a:p>
        </p:txBody>
      </p:sp>
      <p:sp>
        <p:nvSpPr>
          <p:cNvPr id="12" name="Text Placeholder 2"/>
          <p:cNvSpPr>
            <a:spLocks noGrp="1"/>
          </p:cNvSpPr>
          <p:nvPr>
            <p:ph idx="1"/>
          </p:nvPr>
        </p:nvSpPr>
        <p:spPr>
          <a:xfrm>
            <a:off x="358775" y="1557340"/>
            <a:ext cx="8497701" cy="4525963"/>
          </a:xfrm>
          <a:prstGeom prst="rect">
            <a:avLst/>
          </a:prstGeom>
        </p:spPr>
        <p:txBody>
          <a:bodyPr rtlCol="0">
            <a:noAutofit/>
          </a:bodyPr>
          <a:lstStyle>
            <a:lvl1pPr marL="3572" marR="0" indent="0" algn="l" defTabSz="685800" rtl="0" eaLnBrk="1" fontAlgn="auto" latinLnBrk="0" hangingPunct="1">
              <a:lnSpc>
                <a:spcPct val="100000"/>
              </a:lnSpc>
              <a:spcBef>
                <a:spcPts val="0"/>
              </a:spcBef>
              <a:spcAft>
                <a:spcPts val="0"/>
              </a:spcAft>
              <a:buClrTx/>
              <a:buSzTx/>
              <a:buFont typeface="Arial" pitchFamily="34" charset="0"/>
              <a:buNone/>
              <a:tabLst/>
              <a:defRPr/>
            </a:lvl1pPr>
            <a:lvl2pPr marL="2381" marR="0" indent="0" algn="l" defTabSz="685800" rtl="0" eaLnBrk="1" fontAlgn="auto" latinLnBrk="0" hangingPunct="1">
              <a:lnSpc>
                <a:spcPct val="100000"/>
              </a:lnSpc>
              <a:spcBef>
                <a:spcPts val="0"/>
              </a:spcBef>
              <a:spcAft>
                <a:spcPts val="0"/>
              </a:spcAft>
              <a:buClrTx/>
              <a:buSzTx/>
              <a:buFont typeface="Arial" pitchFamily="34" charset="0"/>
              <a:buNone/>
              <a:tabLst/>
              <a:defRPr/>
            </a:lvl2pPr>
            <a:lvl3pPr marL="130969" marR="0" indent="-130969" algn="l" defTabSz="685800" rtl="0" eaLnBrk="1" fontAlgn="auto" latinLnBrk="0" hangingPunct="1">
              <a:lnSpc>
                <a:spcPct val="100000"/>
              </a:lnSpc>
              <a:spcBef>
                <a:spcPts val="0"/>
              </a:spcBef>
              <a:spcAft>
                <a:spcPts val="0"/>
              </a:spcAft>
              <a:buClrTx/>
              <a:buSzTx/>
              <a:buFont typeface="Arial" pitchFamily="34" charset="0"/>
              <a:buChar char="‒"/>
              <a:tabLst/>
              <a:defRPr/>
            </a:lvl3pPr>
            <a:lvl4pPr marL="130969" marR="0" indent="-130969" algn="l" defTabSz="685800" rtl="0" eaLnBrk="1" fontAlgn="auto" latinLnBrk="0" hangingPunct="1">
              <a:lnSpc>
                <a:spcPct val="100000"/>
              </a:lnSpc>
              <a:spcBef>
                <a:spcPts val="0"/>
              </a:spcBef>
              <a:spcAft>
                <a:spcPts val="0"/>
              </a:spcAft>
              <a:buClrTx/>
              <a:buSzTx/>
              <a:buFont typeface="Arial" pitchFamily="34" charset="0"/>
              <a:buChar char="–"/>
              <a:tabLst/>
              <a:defRPr/>
            </a:lvl4pPr>
            <a:lvl5pPr marL="130969" marR="0" indent="-130969" algn="l" defTabSz="685800" rtl="0" eaLnBrk="1" fontAlgn="auto" latinLnBrk="0" hangingPunct="1">
              <a:lnSpc>
                <a:spcPct val="100000"/>
              </a:lnSpc>
              <a:spcBef>
                <a:spcPts val="0"/>
              </a:spcBef>
              <a:spcAft>
                <a:spcPts val="0"/>
              </a:spcAft>
              <a:buClrTx/>
              <a:buSzTx/>
              <a:buFont typeface="Arial" pitchFamily="34" charset="0"/>
              <a:buChar char="‒"/>
              <a:tabLst/>
              <a:defRPr/>
            </a:lvl5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GB" noProof="0" dirty="0"/>
          </a:p>
        </p:txBody>
      </p:sp>
    </p:spTree>
    <p:extLst>
      <p:ext uri="{BB962C8B-B14F-4D97-AF65-F5344CB8AC3E}">
        <p14:creationId xmlns:p14="http://schemas.microsoft.com/office/powerpoint/2010/main" val="1655370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GB"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148B6853-4C35-4469-A4A9-845EAD63436B}" type="slidenum">
              <a:rPr lang="en-GB" smtClean="0"/>
              <a:t>‹#›</a:t>
            </a:fld>
            <a:endParaRPr lang="en-GB" dirty="0"/>
          </a:p>
        </p:txBody>
      </p:sp>
    </p:spTree>
    <p:extLst>
      <p:ext uri="{BB962C8B-B14F-4D97-AF65-F5344CB8AC3E}">
        <p14:creationId xmlns:p14="http://schemas.microsoft.com/office/powerpoint/2010/main" val="120938930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799ED7B-19EE-4C51-AB8F-88EDE50E3B8F}" type="datetimeFigureOut">
              <a:rPr lang="en-GB" smtClean="0">
                <a:solidFill>
                  <a:prstClr val="black">
                    <a:tint val="75000"/>
                  </a:prstClr>
                </a:solidFill>
              </a:rPr>
              <a:pPr/>
              <a:t>26/05/2016</a:t>
            </a:fld>
            <a:endParaRPr lang="en-GB">
              <a:solidFill>
                <a:prstClr val="black">
                  <a:tint val="75000"/>
                </a:prstClr>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18EEC07-21C7-4656-BB6A-F40CFE1DCA5C}"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21544441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over 2">
    <p:bg>
      <p:bgPr>
        <a:solidFill>
          <a:schemeClr val="tx1"/>
        </a:solidFill>
        <a:effectLst/>
      </p:bgPr>
    </p:bg>
    <p:spTree>
      <p:nvGrpSpPr>
        <p:cNvPr id="1" name=""/>
        <p:cNvGrpSpPr/>
        <p:nvPr/>
      </p:nvGrpSpPr>
      <p:grpSpPr>
        <a:xfrm>
          <a:off x="0" y="0"/>
          <a:ext cx="0" cy="0"/>
          <a:chOff x="0" y="0"/>
          <a:chExt cx="0" cy="0"/>
        </a:xfrm>
      </p:grpSpPr>
      <p:pic>
        <p:nvPicPr>
          <p:cNvPr id="3" name="Picture 7"/>
          <p:cNvPicPr>
            <a:picLocks noChangeAspect="1"/>
          </p:cNvPicPr>
          <p:nvPr userDrawn="1"/>
        </p:nvPicPr>
        <p:blipFill>
          <a:blip r:embed="rId2" cstate="print"/>
          <a:srcRect/>
          <a:stretch>
            <a:fillRect/>
          </a:stretch>
        </p:blipFill>
        <p:spPr bwMode="auto">
          <a:xfrm>
            <a:off x="7290001" y="288001"/>
            <a:ext cx="1630412" cy="957263"/>
          </a:xfrm>
          <a:prstGeom prst="rect">
            <a:avLst/>
          </a:prstGeom>
          <a:noFill/>
          <a:ln w="9525">
            <a:noFill/>
            <a:miter lim="800000"/>
            <a:headEnd/>
            <a:tailEnd/>
          </a:ln>
        </p:spPr>
      </p:pic>
      <p:pic>
        <p:nvPicPr>
          <p:cNvPr id="4" name="Picture 2"/>
          <p:cNvPicPr>
            <a:picLocks noChangeAspect="1"/>
          </p:cNvPicPr>
          <p:nvPr userDrawn="1"/>
        </p:nvPicPr>
        <p:blipFill>
          <a:blip r:embed="rId3" cstate="print"/>
          <a:srcRect/>
          <a:stretch>
            <a:fillRect/>
          </a:stretch>
        </p:blipFill>
        <p:spPr bwMode="auto">
          <a:xfrm>
            <a:off x="3138489" y="247652"/>
            <a:ext cx="3273281" cy="6125973"/>
          </a:xfrm>
          <a:prstGeom prst="rect">
            <a:avLst/>
          </a:prstGeom>
          <a:noFill/>
          <a:ln w="9525">
            <a:noFill/>
            <a:miter lim="800000"/>
            <a:headEnd/>
            <a:tailEnd/>
          </a:ln>
        </p:spPr>
      </p:pic>
      <p:pic>
        <p:nvPicPr>
          <p:cNvPr id="5" name="Picture 5"/>
          <p:cNvPicPr>
            <a:picLocks noChangeAspect="1"/>
          </p:cNvPicPr>
          <p:nvPr userDrawn="1"/>
        </p:nvPicPr>
        <p:blipFill>
          <a:blip r:embed="rId4" cstate="print"/>
          <a:srcRect l="41156" t="38332" r="41464" b="50000"/>
          <a:stretch>
            <a:fillRect/>
          </a:stretch>
        </p:blipFill>
        <p:spPr bwMode="auto">
          <a:xfrm>
            <a:off x="7680961" y="5559757"/>
            <a:ext cx="1620000" cy="1057478"/>
          </a:xfrm>
          <a:prstGeom prst="rect">
            <a:avLst/>
          </a:prstGeom>
          <a:noFill/>
          <a:ln w="9525">
            <a:noFill/>
            <a:miter lim="800000"/>
            <a:headEnd/>
            <a:tailEnd/>
          </a:ln>
        </p:spPr>
      </p:pic>
      <p:sp>
        <p:nvSpPr>
          <p:cNvPr id="2" name="Title 1"/>
          <p:cNvSpPr>
            <a:spLocks noGrp="1"/>
          </p:cNvSpPr>
          <p:nvPr>
            <p:ph type="ctrTitle"/>
          </p:nvPr>
        </p:nvSpPr>
        <p:spPr>
          <a:xfrm>
            <a:off x="360000" y="549275"/>
            <a:ext cx="3059873" cy="600164"/>
          </a:xfrm>
        </p:spPr>
        <p:txBody>
          <a:bodyPr tIns="0">
            <a:spAutoFit/>
          </a:bodyPr>
          <a:lstStyle>
            <a:lvl1pPr algn="l">
              <a:defRPr sz="1950" b="1">
                <a:solidFill>
                  <a:schemeClr val="bg1"/>
                </a:solidFill>
                <a:latin typeface="Arial" pitchFamily="34" charset="0"/>
                <a:cs typeface="Arial" pitchFamily="34" charset="0"/>
              </a:defRPr>
            </a:lvl1pPr>
          </a:lstStyle>
          <a:p>
            <a:r>
              <a:rPr lang="en-US" dirty="0" smtClean="0"/>
              <a:t>Click to edit Master title style</a:t>
            </a:r>
            <a:endParaRPr lang="en-GB" dirty="0"/>
          </a:p>
        </p:txBody>
      </p:sp>
    </p:spTree>
    <p:extLst>
      <p:ext uri="{BB962C8B-B14F-4D97-AF65-F5344CB8AC3E}">
        <p14:creationId xmlns:p14="http://schemas.microsoft.com/office/powerpoint/2010/main" val="10891373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Divider">
    <p:bg>
      <p:bgPr>
        <a:solidFill>
          <a:schemeClr val="tx1"/>
        </a:solidFill>
        <a:effectLst/>
      </p:bgPr>
    </p:bg>
    <p:spTree>
      <p:nvGrpSpPr>
        <p:cNvPr id="1" name=""/>
        <p:cNvGrpSpPr/>
        <p:nvPr/>
      </p:nvGrpSpPr>
      <p:grpSpPr>
        <a:xfrm>
          <a:off x="0" y="0"/>
          <a:ext cx="0" cy="0"/>
          <a:chOff x="0" y="0"/>
          <a:chExt cx="0" cy="0"/>
        </a:xfrm>
      </p:grpSpPr>
      <p:sp>
        <p:nvSpPr>
          <p:cNvPr id="3" name="Footer Placeholder 4"/>
          <p:cNvSpPr txBox="1">
            <a:spLocks/>
          </p:cNvSpPr>
          <p:nvPr userDrawn="1"/>
        </p:nvSpPr>
        <p:spPr>
          <a:xfrm>
            <a:off x="366714" y="6489700"/>
            <a:ext cx="5826125" cy="368300"/>
          </a:xfrm>
          <a:prstGeom prst="rect">
            <a:avLst/>
          </a:prstGeom>
        </p:spPr>
        <p:txBody>
          <a:bodyPr lIns="0" tIns="27000" rIns="0" bIns="0"/>
          <a:lstStyle/>
          <a:p>
            <a:pPr eaLnBrk="1" hangingPunct="1">
              <a:defRPr/>
            </a:pPr>
            <a:endParaRPr lang="en-GB" sz="750" b="1" dirty="0">
              <a:solidFill>
                <a:srgbClr val="FFFFFF"/>
              </a:solidFill>
              <a:ea typeface="+mn-ea"/>
              <a:cs typeface="Arial" charset="0"/>
            </a:endParaRPr>
          </a:p>
        </p:txBody>
      </p:sp>
      <p:cxnSp>
        <p:nvCxnSpPr>
          <p:cNvPr id="4" name="Straight Connector 7"/>
          <p:cNvCxnSpPr/>
          <p:nvPr userDrawn="1"/>
        </p:nvCxnSpPr>
        <p:spPr>
          <a:xfrm>
            <a:off x="358776" y="6489700"/>
            <a:ext cx="8426450" cy="0"/>
          </a:xfrm>
          <a:prstGeom prst="line">
            <a:avLst/>
          </a:prstGeom>
          <a:ln>
            <a:solidFill>
              <a:schemeClr val="bg2"/>
            </a:solidFill>
          </a:ln>
        </p:spPr>
        <p:style>
          <a:lnRef idx="1">
            <a:schemeClr val="dk1"/>
          </a:lnRef>
          <a:fillRef idx="0">
            <a:schemeClr val="dk1"/>
          </a:fillRef>
          <a:effectRef idx="0">
            <a:schemeClr val="dk1"/>
          </a:effectRef>
          <a:fontRef idx="minor">
            <a:schemeClr val="tx1"/>
          </a:fontRef>
        </p:style>
      </p:cxnSp>
      <p:pic>
        <p:nvPicPr>
          <p:cNvPr id="5" name="Picture 8"/>
          <p:cNvPicPr>
            <a:picLocks noChangeAspect="1"/>
          </p:cNvPicPr>
          <p:nvPr userDrawn="1"/>
        </p:nvPicPr>
        <p:blipFill>
          <a:blip r:embed="rId2" cstate="print"/>
          <a:srcRect/>
          <a:stretch>
            <a:fillRect/>
          </a:stretch>
        </p:blipFill>
        <p:spPr bwMode="auto">
          <a:xfrm>
            <a:off x="7290001" y="288000"/>
            <a:ext cx="1630412" cy="960166"/>
          </a:xfrm>
          <a:prstGeom prst="rect">
            <a:avLst/>
          </a:prstGeom>
          <a:noFill/>
          <a:ln w="9525">
            <a:noFill/>
            <a:miter lim="800000"/>
            <a:headEnd/>
            <a:tailEnd/>
          </a:ln>
        </p:spPr>
      </p:pic>
      <p:sp>
        <p:nvSpPr>
          <p:cNvPr id="2" name="Title 1"/>
          <p:cNvSpPr>
            <a:spLocks noGrp="1"/>
          </p:cNvSpPr>
          <p:nvPr>
            <p:ph type="ctrTitle"/>
          </p:nvPr>
        </p:nvSpPr>
        <p:spPr>
          <a:xfrm>
            <a:off x="360000" y="2204864"/>
            <a:ext cx="8425226" cy="300082"/>
          </a:xfrm>
        </p:spPr>
        <p:txBody>
          <a:bodyPr tIns="0">
            <a:spAutoFit/>
          </a:bodyPr>
          <a:lstStyle>
            <a:lvl1pPr algn="l">
              <a:defRPr sz="1950" b="1">
                <a:solidFill>
                  <a:schemeClr val="bg1"/>
                </a:solidFill>
                <a:latin typeface="Arial" pitchFamily="34" charset="0"/>
                <a:cs typeface="Arial" pitchFamily="34" charset="0"/>
              </a:defRPr>
            </a:lvl1pPr>
          </a:lstStyle>
          <a:p>
            <a:r>
              <a:rPr lang="en-US" dirty="0" smtClean="0"/>
              <a:t>Click to edit Master title style</a:t>
            </a:r>
            <a:endParaRPr lang="en-GB" dirty="0"/>
          </a:p>
        </p:txBody>
      </p:sp>
      <p:sp>
        <p:nvSpPr>
          <p:cNvPr id="6" name="Footer Placeholder 4"/>
          <p:cNvSpPr>
            <a:spLocks noGrp="1"/>
          </p:cNvSpPr>
          <p:nvPr>
            <p:ph type="ftr" sz="quarter" idx="10"/>
          </p:nvPr>
        </p:nvSpPr>
        <p:spPr>
          <a:xfrm>
            <a:off x="6192839" y="6489700"/>
            <a:ext cx="2592387" cy="368300"/>
          </a:xfrm>
          <a:prstGeom prst="rect">
            <a:avLst/>
          </a:prstGeom>
        </p:spPr>
        <p:txBody>
          <a:bodyPr lIns="0" tIns="36000" rIns="0" bIns="0" anchor="t" anchorCtr="0"/>
          <a:lstStyle>
            <a:lvl1pPr algn="r" fontAlgn="auto">
              <a:spcBef>
                <a:spcPts val="0"/>
              </a:spcBef>
              <a:spcAft>
                <a:spcPts val="0"/>
              </a:spcAft>
              <a:defRPr sz="750" b="1">
                <a:solidFill>
                  <a:schemeClr val="bg1"/>
                </a:solidFill>
                <a:latin typeface="Arial" pitchFamily="34" charset="0"/>
                <a:cs typeface="Arial" pitchFamily="34" charset="0"/>
              </a:defRPr>
            </a:lvl1pPr>
          </a:lstStyle>
          <a:p>
            <a:pPr eaLnBrk="1" hangingPunct="1">
              <a:defRPr/>
            </a:pPr>
            <a:endParaRPr lang="en-GB" dirty="0">
              <a:solidFill>
                <a:srgbClr val="FFFFFF"/>
              </a:solidFill>
              <a:ea typeface="+mn-ea"/>
            </a:endParaRPr>
          </a:p>
        </p:txBody>
      </p:sp>
    </p:spTree>
    <p:extLst>
      <p:ext uri="{BB962C8B-B14F-4D97-AF65-F5344CB8AC3E}">
        <p14:creationId xmlns:p14="http://schemas.microsoft.com/office/powerpoint/2010/main" val="403125636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Deliver - text">
    <p:spTree>
      <p:nvGrpSpPr>
        <p:cNvPr id="1" name=""/>
        <p:cNvGrpSpPr/>
        <p:nvPr/>
      </p:nvGrpSpPr>
      <p:grpSpPr>
        <a:xfrm>
          <a:off x="0" y="0"/>
          <a:ext cx="0" cy="0"/>
          <a:chOff x="0" y="0"/>
          <a:chExt cx="0" cy="0"/>
        </a:xfrm>
      </p:grpSpPr>
      <p:sp>
        <p:nvSpPr>
          <p:cNvPr id="4" name="Footer Placeholder 4"/>
          <p:cNvSpPr txBox="1">
            <a:spLocks/>
          </p:cNvSpPr>
          <p:nvPr userDrawn="1"/>
        </p:nvSpPr>
        <p:spPr>
          <a:xfrm>
            <a:off x="366714" y="6489700"/>
            <a:ext cx="5826125" cy="368300"/>
          </a:xfrm>
          <a:prstGeom prst="rect">
            <a:avLst/>
          </a:prstGeom>
        </p:spPr>
        <p:txBody>
          <a:bodyPr lIns="0" tIns="27000" rIns="0" bIns="0"/>
          <a:lstStyle>
            <a:defPPr>
              <a:defRPr lang="en-US"/>
            </a:defPPr>
            <a:lvl1pPr marL="0" algn="r" defTabSz="914400" rtl="0" eaLnBrk="1" latinLnBrk="0" hangingPunct="1">
              <a:defRPr sz="1000" b="1"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spcBef>
                <a:spcPts val="0"/>
              </a:spcBef>
              <a:spcAft>
                <a:spcPts val="0"/>
              </a:spcAft>
              <a:defRPr/>
            </a:pPr>
            <a:endParaRPr lang="en-GB" sz="750" dirty="0">
              <a:solidFill>
                <a:srgbClr val="000000"/>
              </a:solidFill>
            </a:endParaRPr>
          </a:p>
        </p:txBody>
      </p:sp>
      <p:sp>
        <p:nvSpPr>
          <p:cNvPr id="5" name="Footer Placeholder 4"/>
          <p:cNvSpPr txBox="1">
            <a:spLocks/>
          </p:cNvSpPr>
          <p:nvPr userDrawn="1"/>
        </p:nvSpPr>
        <p:spPr>
          <a:xfrm>
            <a:off x="7740650" y="368300"/>
            <a:ext cx="1036638" cy="368300"/>
          </a:xfrm>
          <a:prstGeom prst="rect">
            <a:avLst/>
          </a:prstGeom>
        </p:spPr>
        <p:txBody>
          <a:bodyPr lIns="0" tIns="27000" rIns="0" bIns="0"/>
          <a:lstStyle>
            <a:defPPr>
              <a:defRPr lang="en-US"/>
            </a:defPPr>
            <a:lvl1pPr marL="0" algn="r" defTabSz="914400" rtl="0" eaLnBrk="1" latinLnBrk="0" hangingPunct="1">
              <a:defRPr sz="1000" b="1"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GB" sz="750" dirty="0">
              <a:solidFill>
                <a:srgbClr val="E16D22"/>
              </a:solidFill>
            </a:endParaRPr>
          </a:p>
        </p:txBody>
      </p:sp>
      <p:sp>
        <p:nvSpPr>
          <p:cNvPr id="2" name="Title 1"/>
          <p:cNvSpPr>
            <a:spLocks noGrp="1"/>
          </p:cNvSpPr>
          <p:nvPr>
            <p:ph type="title"/>
          </p:nvPr>
        </p:nvSpPr>
        <p:spPr>
          <a:xfrm>
            <a:off x="358775" y="360000"/>
            <a:ext cx="7093545" cy="981438"/>
          </a:xfrm>
        </p:spPr>
        <p:txBody>
          <a:bodyPr tIns="0"/>
          <a:lstStyle>
            <a:lvl1pPr>
              <a:defRPr b="1"/>
            </a:lvl1pPr>
          </a:lstStyle>
          <a:p>
            <a:r>
              <a:rPr lang="en-US" dirty="0" smtClean="0"/>
              <a:t>Click to edit Master title style</a:t>
            </a:r>
            <a:endParaRPr lang="en-GB" dirty="0"/>
          </a:p>
        </p:txBody>
      </p:sp>
      <p:sp>
        <p:nvSpPr>
          <p:cNvPr id="12" name="Text Placeholder 2"/>
          <p:cNvSpPr>
            <a:spLocks noGrp="1"/>
          </p:cNvSpPr>
          <p:nvPr>
            <p:ph idx="1"/>
          </p:nvPr>
        </p:nvSpPr>
        <p:spPr>
          <a:xfrm>
            <a:off x="358776" y="1557340"/>
            <a:ext cx="8426450" cy="4525963"/>
          </a:xfrm>
          <a:prstGeom prst="rect">
            <a:avLst/>
          </a:prstGeom>
        </p:spPr>
        <p:txBody>
          <a:bodyPr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403512746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Deliver - text and object">
    <p:spTree>
      <p:nvGrpSpPr>
        <p:cNvPr id="1" name=""/>
        <p:cNvGrpSpPr/>
        <p:nvPr/>
      </p:nvGrpSpPr>
      <p:grpSpPr>
        <a:xfrm>
          <a:off x="0" y="0"/>
          <a:ext cx="0" cy="0"/>
          <a:chOff x="0" y="0"/>
          <a:chExt cx="0" cy="0"/>
        </a:xfrm>
      </p:grpSpPr>
      <p:sp>
        <p:nvSpPr>
          <p:cNvPr id="5" name="Footer Placeholder 4"/>
          <p:cNvSpPr txBox="1">
            <a:spLocks/>
          </p:cNvSpPr>
          <p:nvPr userDrawn="1"/>
        </p:nvSpPr>
        <p:spPr>
          <a:xfrm>
            <a:off x="366714" y="6489700"/>
            <a:ext cx="280987" cy="368300"/>
          </a:xfrm>
          <a:prstGeom prst="rect">
            <a:avLst/>
          </a:prstGeom>
        </p:spPr>
        <p:txBody>
          <a:bodyPr lIns="0" tIns="27000" rIns="0" bIns="0"/>
          <a:lstStyle>
            <a:defPPr>
              <a:defRPr lang="en-US"/>
            </a:defPPr>
            <a:lvl1pPr marL="0" algn="r" defTabSz="914400" rtl="0" eaLnBrk="1" latinLnBrk="0" hangingPunct="1">
              <a:defRPr sz="1000" b="1"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spcBef>
                <a:spcPts val="0"/>
              </a:spcBef>
              <a:spcAft>
                <a:spcPts val="0"/>
              </a:spcAft>
              <a:defRPr/>
            </a:pPr>
            <a:endParaRPr lang="en-GB" sz="750" dirty="0">
              <a:solidFill>
                <a:srgbClr val="E16D22"/>
              </a:solidFill>
            </a:endParaRPr>
          </a:p>
        </p:txBody>
      </p:sp>
      <p:sp>
        <p:nvSpPr>
          <p:cNvPr id="2" name="Title 1"/>
          <p:cNvSpPr>
            <a:spLocks noGrp="1"/>
          </p:cNvSpPr>
          <p:nvPr>
            <p:ph type="title"/>
          </p:nvPr>
        </p:nvSpPr>
        <p:spPr>
          <a:xfrm>
            <a:off x="358775" y="360000"/>
            <a:ext cx="7093545" cy="981438"/>
          </a:xfrm>
        </p:spPr>
        <p:txBody>
          <a:bodyPr tIns="0"/>
          <a:lstStyle/>
          <a:p>
            <a:r>
              <a:rPr lang="en-US" dirty="0" smtClean="0"/>
              <a:t>Click to edit Master title style</a:t>
            </a:r>
            <a:endParaRPr lang="en-GB" dirty="0"/>
          </a:p>
        </p:txBody>
      </p:sp>
      <p:sp>
        <p:nvSpPr>
          <p:cNvPr id="12" name="Text Placeholder 2"/>
          <p:cNvSpPr>
            <a:spLocks noGrp="1"/>
          </p:cNvSpPr>
          <p:nvPr>
            <p:ph idx="1"/>
          </p:nvPr>
        </p:nvSpPr>
        <p:spPr>
          <a:xfrm>
            <a:off x="358775" y="1557340"/>
            <a:ext cx="8533705" cy="4525963"/>
          </a:xfrm>
          <a:prstGeom prst="rect">
            <a:avLst/>
          </a:prstGeom>
        </p:spPr>
        <p:txBody>
          <a:bodyPr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225060462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Apprenticeship - text">
    <p:spTree>
      <p:nvGrpSpPr>
        <p:cNvPr id="1" name=""/>
        <p:cNvGrpSpPr/>
        <p:nvPr/>
      </p:nvGrpSpPr>
      <p:grpSpPr>
        <a:xfrm>
          <a:off x="0" y="0"/>
          <a:ext cx="0" cy="0"/>
          <a:chOff x="0" y="0"/>
          <a:chExt cx="0" cy="0"/>
        </a:xfrm>
      </p:grpSpPr>
      <p:sp>
        <p:nvSpPr>
          <p:cNvPr id="4" name="Footer Placeholder 4"/>
          <p:cNvSpPr txBox="1">
            <a:spLocks/>
          </p:cNvSpPr>
          <p:nvPr userDrawn="1"/>
        </p:nvSpPr>
        <p:spPr>
          <a:xfrm>
            <a:off x="366714" y="6489700"/>
            <a:ext cx="280987" cy="368300"/>
          </a:xfrm>
          <a:prstGeom prst="rect">
            <a:avLst/>
          </a:prstGeom>
        </p:spPr>
        <p:txBody>
          <a:bodyPr lIns="0" tIns="27000" rIns="0" bIns="0"/>
          <a:lstStyle>
            <a:defPPr>
              <a:defRPr lang="en-US"/>
            </a:defPPr>
            <a:lvl1pPr marL="0" algn="r" defTabSz="914400" rtl="0" eaLnBrk="1" latinLnBrk="0" hangingPunct="1">
              <a:defRPr sz="1000" b="1"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spcBef>
                <a:spcPts val="0"/>
              </a:spcBef>
              <a:spcAft>
                <a:spcPts val="0"/>
              </a:spcAft>
              <a:defRPr/>
            </a:pPr>
            <a:endParaRPr lang="en-GB" sz="750" dirty="0">
              <a:solidFill>
                <a:srgbClr val="E16D22"/>
              </a:solidFill>
            </a:endParaRPr>
          </a:p>
        </p:txBody>
      </p:sp>
      <p:sp>
        <p:nvSpPr>
          <p:cNvPr id="5" name="Footer Placeholder 4"/>
          <p:cNvSpPr txBox="1">
            <a:spLocks/>
          </p:cNvSpPr>
          <p:nvPr userDrawn="1"/>
        </p:nvSpPr>
        <p:spPr>
          <a:xfrm>
            <a:off x="7740650" y="368300"/>
            <a:ext cx="1036638" cy="368300"/>
          </a:xfrm>
          <a:prstGeom prst="rect">
            <a:avLst/>
          </a:prstGeom>
        </p:spPr>
        <p:txBody>
          <a:bodyPr lIns="0" tIns="27000" rIns="0" bIns="0"/>
          <a:lstStyle>
            <a:defPPr>
              <a:defRPr lang="en-US"/>
            </a:defPPr>
            <a:lvl1pPr marL="0" algn="r" defTabSz="914400" rtl="0" eaLnBrk="1" latinLnBrk="0" hangingPunct="1">
              <a:defRPr sz="1000" b="1"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GB" sz="750" dirty="0">
              <a:solidFill>
                <a:srgbClr val="E16D22"/>
              </a:solidFill>
            </a:endParaRPr>
          </a:p>
        </p:txBody>
      </p:sp>
      <p:sp>
        <p:nvSpPr>
          <p:cNvPr id="6" name="Footer Placeholder 4"/>
          <p:cNvSpPr txBox="1">
            <a:spLocks/>
          </p:cNvSpPr>
          <p:nvPr userDrawn="1"/>
        </p:nvSpPr>
        <p:spPr>
          <a:xfrm>
            <a:off x="366714" y="6489700"/>
            <a:ext cx="5826125" cy="368300"/>
          </a:xfrm>
          <a:prstGeom prst="rect">
            <a:avLst/>
          </a:prstGeom>
        </p:spPr>
        <p:txBody>
          <a:bodyPr lIns="0" tIns="27000" rIns="0" bIns="0"/>
          <a:lstStyle>
            <a:defPPr>
              <a:defRPr lang="en-US"/>
            </a:defPPr>
            <a:lvl1pPr marL="0" algn="r" defTabSz="914400" rtl="0" eaLnBrk="1" latinLnBrk="0" hangingPunct="1">
              <a:defRPr sz="1000" b="1"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spcBef>
                <a:spcPts val="0"/>
              </a:spcBef>
              <a:spcAft>
                <a:spcPts val="0"/>
              </a:spcAft>
              <a:defRPr/>
            </a:pPr>
            <a:endParaRPr lang="en-GB" sz="750" dirty="0">
              <a:solidFill>
                <a:srgbClr val="000000"/>
              </a:solidFill>
            </a:endParaRPr>
          </a:p>
        </p:txBody>
      </p:sp>
      <p:sp>
        <p:nvSpPr>
          <p:cNvPr id="2" name="Title 1"/>
          <p:cNvSpPr>
            <a:spLocks noGrp="1"/>
          </p:cNvSpPr>
          <p:nvPr>
            <p:ph type="title"/>
          </p:nvPr>
        </p:nvSpPr>
        <p:spPr>
          <a:xfrm>
            <a:off x="358775" y="360000"/>
            <a:ext cx="7129549" cy="981438"/>
          </a:xfrm>
        </p:spPr>
        <p:txBody>
          <a:bodyPr tIns="0"/>
          <a:lstStyle/>
          <a:p>
            <a:r>
              <a:rPr lang="en-US" dirty="0" smtClean="0"/>
              <a:t>Click to edit Master title style</a:t>
            </a:r>
            <a:endParaRPr lang="en-GB" dirty="0"/>
          </a:p>
        </p:txBody>
      </p:sp>
      <p:sp>
        <p:nvSpPr>
          <p:cNvPr id="12" name="Text Placeholder 2"/>
          <p:cNvSpPr>
            <a:spLocks noGrp="1"/>
          </p:cNvSpPr>
          <p:nvPr>
            <p:ph idx="1"/>
          </p:nvPr>
        </p:nvSpPr>
        <p:spPr>
          <a:xfrm>
            <a:off x="358776" y="1557340"/>
            <a:ext cx="8426450" cy="4525963"/>
          </a:xfrm>
          <a:prstGeom prst="rect">
            <a:avLst/>
          </a:prstGeom>
        </p:spPr>
        <p:txBody>
          <a:bodyPr rtlCol="0">
            <a:noAutofit/>
          </a:bodyPr>
          <a:lstStyle>
            <a:lvl1pPr marL="3572" marR="0" indent="0" algn="l" defTabSz="685800" rtl="0" eaLnBrk="1" fontAlgn="auto" latinLnBrk="0" hangingPunct="1">
              <a:lnSpc>
                <a:spcPct val="100000"/>
              </a:lnSpc>
              <a:spcBef>
                <a:spcPts val="0"/>
              </a:spcBef>
              <a:spcAft>
                <a:spcPts val="0"/>
              </a:spcAft>
              <a:buClrTx/>
              <a:buSzTx/>
              <a:buFont typeface="Arial" pitchFamily="34" charset="0"/>
              <a:buNone/>
              <a:tabLst/>
              <a:defRPr/>
            </a:lvl1pPr>
            <a:lvl2pPr marL="2381" marR="0" indent="0" algn="l" defTabSz="685800" rtl="0" eaLnBrk="1" fontAlgn="auto" latinLnBrk="0" hangingPunct="1">
              <a:lnSpc>
                <a:spcPct val="100000"/>
              </a:lnSpc>
              <a:spcBef>
                <a:spcPts val="0"/>
              </a:spcBef>
              <a:spcAft>
                <a:spcPts val="0"/>
              </a:spcAft>
              <a:buClrTx/>
              <a:buSzTx/>
              <a:buFont typeface="Arial" pitchFamily="34" charset="0"/>
              <a:buNone/>
              <a:tabLst/>
              <a:defRPr/>
            </a:lvl2pPr>
            <a:lvl3pPr marL="130969" marR="0" indent="-130969" algn="l" defTabSz="685800" rtl="0" eaLnBrk="1" fontAlgn="auto" latinLnBrk="0" hangingPunct="1">
              <a:lnSpc>
                <a:spcPct val="100000"/>
              </a:lnSpc>
              <a:spcBef>
                <a:spcPts val="0"/>
              </a:spcBef>
              <a:spcAft>
                <a:spcPts val="0"/>
              </a:spcAft>
              <a:buClrTx/>
              <a:buSzTx/>
              <a:buFont typeface="Arial" pitchFamily="34" charset="0"/>
              <a:buChar char="‒"/>
              <a:tabLst/>
              <a:defRPr/>
            </a:lvl3pPr>
            <a:lvl4pPr marL="130969" marR="0" indent="-130969" algn="l" defTabSz="685800" rtl="0" eaLnBrk="1" fontAlgn="auto" latinLnBrk="0" hangingPunct="1">
              <a:lnSpc>
                <a:spcPct val="100000"/>
              </a:lnSpc>
              <a:spcBef>
                <a:spcPts val="0"/>
              </a:spcBef>
              <a:spcAft>
                <a:spcPts val="0"/>
              </a:spcAft>
              <a:buClrTx/>
              <a:buSzTx/>
              <a:buFont typeface="Arial" pitchFamily="34" charset="0"/>
              <a:buChar char="–"/>
              <a:tabLst/>
              <a:defRPr/>
            </a:lvl4pPr>
            <a:lvl5pPr marL="130969" marR="0" indent="-130969" algn="l" defTabSz="685800" rtl="0" eaLnBrk="1" fontAlgn="auto" latinLnBrk="0" hangingPunct="1">
              <a:lnSpc>
                <a:spcPct val="100000"/>
              </a:lnSpc>
              <a:spcBef>
                <a:spcPts val="0"/>
              </a:spcBef>
              <a:spcAft>
                <a:spcPts val="0"/>
              </a:spcAft>
              <a:buClrTx/>
              <a:buSzTx/>
              <a:buFont typeface="Arial" pitchFamily="34" charset="0"/>
              <a:buChar char="‒"/>
              <a:tabLst/>
              <a:defRPr/>
            </a:lvl5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GB" noProof="0" dirty="0"/>
          </a:p>
        </p:txBody>
      </p:sp>
    </p:spTree>
    <p:extLst>
      <p:ext uri="{BB962C8B-B14F-4D97-AF65-F5344CB8AC3E}">
        <p14:creationId xmlns:p14="http://schemas.microsoft.com/office/powerpoint/2010/main" val="221825982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Apprenticeships - text and object">
    <p:spTree>
      <p:nvGrpSpPr>
        <p:cNvPr id="1" name=""/>
        <p:cNvGrpSpPr/>
        <p:nvPr/>
      </p:nvGrpSpPr>
      <p:grpSpPr>
        <a:xfrm>
          <a:off x="0" y="0"/>
          <a:ext cx="0" cy="0"/>
          <a:chOff x="0" y="0"/>
          <a:chExt cx="0" cy="0"/>
        </a:xfrm>
      </p:grpSpPr>
      <p:sp>
        <p:nvSpPr>
          <p:cNvPr id="5" name="Footer Placeholder 4"/>
          <p:cNvSpPr txBox="1">
            <a:spLocks/>
          </p:cNvSpPr>
          <p:nvPr userDrawn="1"/>
        </p:nvSpPr>
        <p:spPr>
          <a:xfrm>
            <a:off x="366714" y="6489700"/>
            <a:ext cx="280987" cy="368300"/>
          </a:xfrm>
          <a:prstGeom prst="rect">
            <a:avLst/>
          </a:prstGeom>
        </p:spPr>
        <p:txBody>
          <a:bodyPr lIns="0" tIns="27000" rIns="0" bIns="0"/>
          <a:lstStyle>
            <a:defPPr>
              <a:defRPr lang="en-US"/>
            </a:defPPr>
            <a:lvl1pPr marL="0" algn="r" defTabSz="914400" rtl="0" eaLnBrk="1" latinLnBrk="0" hangingPunct="1">
              <a:defRPr sz="1000" b="1"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spcBef>
                <a:spcPts val="0"/>
              </a:spcBef>
              <a:spcAft>
                <a:spcPts val="0"/>
              </a:spcAft>
              <a:defRPr/>
            </a:pPr>
            <a:endParaRPr lang="en-GB" sz="750" dirty="0">
              <a:solidFill>
                <a:srgbClr val="E16D22"/>
              </a:solidFill>
            </a:endParaRPr>
          </a:p>
        </p:txBody>
      </p:sp>
      <p:sp>
        <p:nvSpPr>
          <p:cNvPr id="6" name="Footer Placeholder 4"/>
          <p:cNvSpPr txBox="1">
            <a:spLocks/>
          </p:cNvSpPr>
          <p:nvPr userDrawn="1"/>
        </p:nvSpPr>
        <p:spPr>
          <a:xfrm>
            <a:off x="7740650" y="368300"/>
            <a:ext cx="1036638" cy="368300"/>
          </a:xfrm>
          <a:prstGeom prst="rect">
            <a:avLst/>
          </a:prstGeom>
        </p:spPr>
        <p:txBody>
          <a:bodyPr lIns="0" tIns="27000" rIns="0" bIns="0"/>
          <a:lstStyle>
            <a:defPPr>
              <a:defRPr lang="en-US"/>
            </a:defPPr>
            <a:lvl1pPr marL="0" algn="r" defTabSz="914400" rtl="0" eaLnBrk="1" latinLnBrk="0" hangingPunct="1">
              <a:defRPr sz="1000" b="1"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GB" sz="750" dirty="0">
              <a:solidFill>
                <a:srgbClr val="E16D22"/>
              </a:solidFill>
            </a:endParaRPr>
          </a:p>
        </p:txBody>
      </p:sp>
      <p:sp>
        <p:nvSpPr>
          <p:cNvPr id="7" name="Footer Placeholder 4"/>
          <p:cNvSpPr txBox="1">
            <a:spLocks/>
          </p:cNvSpPr>
          <p:nvPr userDrawn="1"/>
        </p:nvSpPr>
        <p:spPr>
          <a:xfrm>
            <a:off x="366714" y="6489700"/>
            <a:ext cx="5826125" cy="368300"/>
          </a:xfrm>
          <a:prstGeom prst="rect">
            <a:avLst/>
          </a:prstGeom>
        </p:spPr>
        <p:txBody>
          <a:bodyPr lIns="0" tIns="27000" rIns="0" bIns="0"/>
          <a:lstStyle>
            <a:defPPr>
              <a:defRPr lang="en-US"/>
            </a:defPPr>
            <a:lvl1pPr marL="0" algn="r" defTabSz="914400" rtl="0" eaLnBrk="1" latinLnBrk="0" hangingPunct="1">
              <a:defRPr sz="1000" b="1"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spcBef>
                <a:spcPts val="0"/>
              </a:spcBef>
              <a:spcAft>
                <a:spcPts val="0"/>
              </a:spcAft>
              <a:defRPr/>
            </a:pPr>
            <a:endParaRPr lang="en-GB" sz="750" dirty="0">
              <a:solidFill>
                <a:srgbClr val="000000"/>
              </a:solidFill>
            </a:endParaRPr>
          </a:p>
        </p:txBody>
      </p:sp>
      <p:sp>
        <p:nvSpPr>
          <p:cNvPr id="2" name="Title 1"/>
          <p:cNvSpPr>
            <a:spLocks noGrp="1"/>
          </p:cNvSpPr>
          <p:nvPr>
            <p:ph type="title"/>
          </p:nvPr>
        </p:nvSpPr>
        <p:spPr>
          <a:xfrm>
            <a:off x="358777" y="360000"/>
            <a:ext cx="7093544" cy="981438"/>
          </a:xfrm>
        </p:spPr>
        <p:txBody>
          <a:bodyPr tIns="0"/>
          <a:lstStyle/>
          <a:p>
            <a:r>
              <a:rPr lang="en-US" dirty="0" smtClean="0"/>
              <a:t>Click to edit Master title style</a:t>
            </a:r>
            <a:endParaRPr lang="en-GB" dirty="0"/>
          </a:p>
        </p:txBody>
      </p:sp>
      <p:sp>
        <p:nvSpPr>
          <p:cNvPr id="12" name="Text Placeholder 2"/>
          <p:cNvSpPr>
            <a:spLocks noGrp="1"/>
          </p:cNvSpPr>
          <p:nvPr>
            <p:ph idx="1"/>
          </p:nvPr>
        </p:nvSpPr>
        <p:spPr>
          <a:xfrm>
            <a:off x="358775" y="1557340"/>
            <a:ext cx="8497701" cy="4525963"/>
          </a:xfrm>
          <a:prstGeom prst="rect">
            <a:avLst/>
          </a:prstGeom>
        </p:spPr>
        <p:txBody>
          <a:bodyPr rtlCol="0">
            <a:noAutofit/>
          </a:bodyPr>
          <a:lstStyle>
            <a:lvl1pPr marL="3572" marR="0" indent="0" algn="l" defTabSz="685800" rtl="0" eaLnBrk="1" fontAlgn="auto" latinLnBrk="0" hangingPunct="1">
              <a:lnSpc>
                <a:spcPct val="100000"/>
              </a:lnSpc>
              <a:spcBef>
                <a:spcPts val="0"/>
              </a:spcBef>
              <a:spcAft>
                <a:spcPts val="0"/>
              </a:spcAft>
              <a:buClrTx/>
              <a:buSzTx/>
              <a:buFont typeface="Arial" pitchFamily="34" charset="0"/>
              <a:buNone/>
              <a:tabLst/>
              <a:defRPr/>
            </a:lvl1pPr>
            <a:lvl2pPr marL="2381" marR="0" indent="0" algn="l" defTabSz="685800" rtl="0" eaLnBrk="1" fontAlgn="auto" latinLnBrk="0" hangingPunct="1">
              <a:lnSpc>
                <a:spcPct val="100000"/>
              </a:lnSpc>
              <a:spcBef>
                <a:spcPts val="0"/>
              </a:spcBef>
              <a:spcAft>
                <a:spcPts val="0"/>
              </a:spcAft>
              <a:buClrTx/>
              <a:buSzTx/>
              <a:buFont typeface="Arial" pitchFamily="34" charset="0"/>
              <a:buNone/>
              <a:tabLst/>
              <a:defRPr/>
            </a:lvl2pPr>
            <a:lvl3pPr marL="130969" marR="0" indent="-130969" algn="l" defTabSz="685800" rtl="0" eaLnBrk="1" fontAlgn="auto" latinLnBrk="0" hangingPunct="1">
              <a:lnSpc>
                <a:spcPct val="100000"/>
              </a:lnSpc>
              <a:spcBef>
                <a:spcPts val="0"/>
              </a:spcBef>
              <a:spcAft>
                <a:spcPts val="0"/>
              </a:spcAft>
              <a:buClrTx/>
              <a:buSzTx/>
              <a:buFont typeface="Arial" pitchFamily="34" charset="0"/>
              <a:buChar char="‒"/>
              <a:tabLst/>
              <a:defRPr/>
            </a:lvl3pPr>
            <a:lvl4pPr marL="130969" marR="0" indent="-130969" algn="l" defTabSz="685800" rtl="0" eaLnBrk="1" fontAlgn="auto" latinLnBrk="0" hangingPunct="1">
              <a:lnSpc>
                <a:spcPct val="100000"/>
              </a:lnSpc>
              <a:spcBef>
                <a:spcPts val="0"/>
              </a:spcBef>
              <a:spcAft>
                <a:spcPts val="0"/>
              </a:spcAft>
              <a:buClrTx/>
              <a:buSzTx/>
              <a:buFont typeface="Arial" pitchFamily="34" charset="0"/>
              <a:buChar char="–"/>
              <a:tabLst/>
              <a:defRPr/>
            </a:lvl4pPr>
            <a:lvl5pPr marL="130969" marR="0" indent="-130969" algn="l" defTabSz="685800" rtl="0" eaLnBrk="1" fontAlgn="auto" latinLnBrk="0" hangingPunct="1">
              <a:lnSpc>
                <a:spcPct val="100000"/>
              </a:lnSpc>
              <a:spcBef>
                <a:spcPts val="0"/>
              </a:spcBef>
              <a:spcAft>
                <a:spcPts val="0"/>
              </a:spcAft>
              <a:buClrTx/>
              <a:buSzTx/>
              <a:buFont typeface="Arial" pitchFamily="34" charset="0"/>
              <a:buChar char="‒"/>
              <a:tabLst/>
              <a:defRPr/>
            </a:lvl5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GB" noProof="0" dirty="0"/>
          </a:p>
        </p:txBody>
      </p:sp>
    </p:spTree>
    <p:extLst>
      <p:ext uri="{BB962C8B-B14F-4D97-AF65-F5344CB8AC3E}">
        <p14:creationId xmlns:p14="http://schemas.microsoft.com/office/powerpoint/2010/main" val="119626543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ver 2">
    <p:bg>
      <p:bgPr>
        <a:solidFill>
          <a:schemeClr val="tx1"/>
        </a:solidFill>
        <a:effectLst/>
      </p:bgPr>
    </p:bg>
    <p:spTree>
      <p:nvGrpSpPr>
        <p:cNvPr id="1" name=""/>
        <p:cNvGrpSpPr/>
        <p:nvPr/>
      </p:nvGrpSpPr>
      <p:grpSpPr>
        <a:xfrm>
          <a:off x="0" y="0"/>
          <a:ext cx="0" cy="0"/>
          <a:chOff x="0" y="0"/>
          <a:chExt cx="0" cy="0"/>
        </a:xfrm>
      </p:grpSpPr>
      <p:pic>
        <p:nvPicPr>
          <p:cNvPr id="3" name="Picture 7"/>
          <p:cNvPicPr>
            <a:picLocks noChangeAspect="1"/>
          </p:cNvPicPr>
          <p:nvPr userDrawn="1"/>
        </p:nvPicPr>
        <p:blipFill>
          <a:blip r:embed="rId2" cstate="print"/>
          <a:srcRect/>
          <a:stretch>
            <a:fillRect/>
          </a:stretch>
        </p:blipFill>
        <p:spPr bwMode="auto">
          <a:xfrm>
            <a:off x="7290001" y="288001"/>
            <a:ext cx="1630412" cy="957263"/>
          </a:xfrm>
          <a:prstGeom prst="rect">
            <a:avLst/>
          </a:prstGeom>
          <a:noFill/>
          <a:ln w="9525">
            <a:noFill/>
            <a:miter lim="800000"/>
            <a:headEnd/>
            <a:tailEnd/>
          </a:ln>
        </p:spPr>
      </p:pic>
      <p:pic>
        <p:nvPicPr>
          <p:cNvPr id="4" name="Picture 2"/>
          <p:cNvPicPr>
            <a:picLocks noChangeAspect="1"/>
          </p:cNvPicPr>
          <p:nvPr userDrawn="1"/>
        </p:nvPicPr>
        <p:blipFill>
          <a:blip r:embed="rId3" cstate="print"/>
          <a:srcRect/>
          <a:stretch>
            <a:fillRect/>
          </a:stretch>
        </p:blipFill>
        <p:spPr bwMode="auto">
          <a:xfrm>
            <a:off x="3138489" y="247652"/>
            <a:ext cx="3273281" cy="6125973"/>
          </a:xfrm>
          <a:prstGeom prst="rect">
            <a:avLst/>
          </a:prstGeom>
          <a:noFill/>
          <a:ln w="9525">
            <a:noFill/>
            <a:miter lim="800000"/>
            <a:headEnd/>
            <a:tailEnd/>
          </a:ln>
        </p:spPr>
      </p:pic>
      <p:pic>
        <p:nvPicPr>
          <p:cNvPr id="5" name="Picture 5"/>
          <p:cNvPicPr>
            <a:picLocks noChangeAspect="1"/>
          </p:cNvPicPr>
          <p:nvPr userDrawn="1"/>
        </p:nvPicPr>
        <p:blipFill>
          <a:blip r:embed="rId4" cstate="print"/>
          <a:srcRect l="41156" t="38332" r="41464" b="50000"/>
          <a:stretch>
            <a:fillRect/>
          </a:stretch>
        </p:blipFill>
        <p:spPr bwMode="auto">
          <a:xfrm>
            <a:off x="7680961" y="5559757"/>
            <a:ext cx="1620000" cy="1057478"/>
          </a:xfrm>
          <a:prstGeom prst="rect">
            <a:avLst/>
          </a:prstGeom>
          <a:noFill/>
          <a:ln w="9525">
            <a:noFill/>
            <a:miter lim="800000"/>
            <a:headEnd/>
            <a:tailEnd/>
          </a:ln>
        </p:spPr>
      </p:pic>
      <p:sp>
        <p:nvSpPr>
          <p:cNvPr id="2" name="Title 1"/>
          <p:cNvSpPr>
            <a:spLocks noGrp="1"/>
          </p:cNvSpPr>
          <p:nvPr>
            <p:ph type="ctrTitle"/>
          </p:nvPr>
        </p:nvSpPr>
        <p:spPr>
          <a:xfrm>
            <a:off x="360000" y="549275"/>
            <a:ext cx="3059873" cy="600164"/>
          </a:xfrm>
        </p:spPr>
        <p:txBody>
          <a:bodyPr tIns="0">
            <a:spAutoFit/>
          </a:bodyPr>
          <a:lstStyle>
            <a:lvl1pPr algn="l">
              <a:defRPr sz="1950" b="1">
                <a:solidFill>
                  <a:schemeClr val="bg1"/>
                </a:solidFill>
                <a:latin typeface="Arial" pitchFamily="34" charset="0"/>
                <a:cs typeface="Arial" pitchFamily="34" charset="0"/>
              </a:defRPr>
            </a:lvl1pPr>
          </a:lstStyle>
          <a:p>
            <a:r>
              <a:rPr lang="en-US" dirty="0" smtClean="0"/>
              <a:t>Click to edit Master title style</a:t>
            </a:r>
            <a:endParaRPr lang="en-GB" dirty="0"/>
          </a:p>
        </p:txBody>
      </p:sp>
    </p:spTree>
    <p:extLst>
      <p:ext uri="{BB962C8B-B14F-4D97-AF65-F5344CB8AC3E}">
        <p14:creationId xmlns:p14="http://schemas.microsoft.com/office/powerpoint/2010/main" val="373475876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Divider">
    <p:bg>
      <p:bgPr>
        <a:solidFill>
          <a:schemeClr val="tx1"/>
        </a:solidFill>
        <a:effectLst/>
      </p:bgPr>
    </p:bg>
    <p:spTree>
      <p:nvGrpSpPr>
        <p:cNvPr id="1" name=""/>
        <p:cNvGrpSpPr/>
        <p:nvPr/>
      </p:nvGrpSpPr>
      <p:grpSpPr>
        <a:xfrm>
          <a:off x="0" y="0"/>
          <a:ext cx="0" cy="0"/>
          <a:chOff x="0" y="0"/>
          <a:chExt cx="0" cy="0"/>
        </a:xfrm>
      </p:grpSpPr>
      <p:sp>
        <p:nvSpPr>
          <p:cNvPr id="3" name="Footer Placeholder 4"/>
          <p:cNvSpPr txBox="1">
            <a:spLocks/>
          </p:cNvSpPr>
          <p:nvPr userDrawn="1"/>
        </p:nvSpPr>
        <p:spPr>
          <a:xfrm>
            <a:off x="366714" y="6489700"/>
            <a:ext cx="5826125" cy="368300"/>
          </a:xfrm>
          <a:prstGeom prst="rect">
            <a:avLst/>
          </a:prstGeom>
        </p:spPr>
        <p:txBody>
          <a:bodyPr lIns="0" tIns="27000" rIns="0" bIns="0"/>
          <a:lstStyle/>
          <a:p>
            <a:pPr eaLnBrk="1" hangingPunct="1">
              <a:defRPr/>
            </a:pPr>
            <a:endParaRPr lang="en-GB" sz="750" b="1" dirty="0">
              <a:solidFill>
                <a:srgbClr val="FFFFFF"/>
              </a:solidFill>
              <a:ea typeface="+mn-ea"/>
              <a:cs typeface="Arial" charset="0"/>
            </a:endParaRPr>
          </a:p>
        </p:txBody>
      </p:sp>
      <p:cxnSp>
        <p:nvCxnSpPr>
          <p:cNvPr id="4" name="Straight Connector 7"/>
          <p:cNvCxnSpPr/>
          <p:nvPr userDrawn="1"/>
        </p:nvCxnSpPr>
        <p:spPr>
          <a:xfrm>
            <a:off x="358776" y="6489700"/>
            <a:ext cx="8426450" cy="0"/>
          </a:xfrm>
          <a:prstGeom prst="line">
            <a:avLst/>
          </a:prstGeom>
          <a:ln>
            <a:solidFill>
              <a:schemeClr val="bg2"/>
            </a:solidFill>
          </a:ln>
        </p:spPr>
        <p:style>
          <a:lnRef idx="1">
            <a:schemeClr val="dk1"/>
          </a:lnRef>
          <a:fillRef idx="0">
            <a:schemeClr val="dk1"/>
          </a:fillRef>
          <a:effectRef idx="0">
            <a:schemeClr val="dk1"/>
          </a:effectRef>
          <a:fontRef idx="minor">
            <a:schemeClr val="tx1"/>
          </a:fontRef>
        </p:style>
      </p:cxnSp>
      <p:pic>
        <p:nvPicPr>
          <p:cNvPr id="5" name="Picture 8"/>
          <p:cNvPicPr>
            <a:picLocks noChangeAspect="1"/>
          </p:cNvPicPr>
          <p:nvPr userDrawn="1"/>
        </p:nvPicPr>
        <p:blipFill>
          <a:blip r:embed="rId2" cstate="print"/>
          <a:srcRect/>
          <a:stretch>
            <a:fillRect/>
          </a:stretch>
        </p:blipFill>
        <p:spPr bwMode="auto">
          <a:xfrm>
            <a:off x="7290001" y="288000"/>
            <a:ext cx="1630412" cy="960166"/>
          </a:xfrm>
          <a:prstGeom prst="rect">
            <a:avLst/>
          </a:prstGeom>
          <a:noFill/>
          <a:ln w="9525">
            <a:noFill/>
            <a:miter lim="800000"/>
            <a:headEnd/>
            <a:tailEnd/>
          </a:ln>
        </p:spPr>
      </p:pic>
      <p:sp>
        <p:nvSpPr>
          <p:cNvPr id="2" name="Title 1"/>
          <p:cNvSpPr>
            <a:spLocks noGrp="1"/>
          </p:cNvSpPr>
          <p:nvPr>
            <p:ph type="ctrTitle"/>
          </p:nvPr>
        </p:nvSpPr>
        <p:spPr>
          <a:xfrm>
            <a:off x="360000" y="2204864"/>
            <a:ext cx="8425226" cy="300082"/>
          </a:xfrm>
        </p:spPr>
        <p:txBody>
          <a:bodyPr tIns="0">
            <a:spAutoFit/>
          </a:bodyPr>
          <a:lstStyle>
            <a:lvl1pPr algn="l">
              <a:defRPr sz="1950" b="1">
                <a:solidFill>
                  <a:schemeClr val="bg1"/>
                </a:solidFill>
                <a:latin typeface="Arial" pitchFamily="34" charset="0"/>
                <a:cs typeface="Arial" pitchFamily="34" charset="0"/>
              </a:defRPr>
            </a:lvl1pPr>
          </a:lstStyle>
          <a:p>
            <a:r>
              <a:rPr lang="en-US" dirty="0" smtClean="0"/>
              <a:t>Click to edit Master title style</a:t>
            </a:r>
            <a:endParaRPr lang="en-GB" dirty="0"/>
          </a:p>
        </p:txBody>
      </p:sp>
      <p:sp>
        <p:nvSpPr>
          <p:cNvPr id="6" name="Footer Placeholder 4"/>
          <p:cNvSpPr>
            <a:spLocks noGrp="1"/>
          </p:cNvSpPr>
          <p:nvPr>
            <p:ph type="ftr" sz="quarter" idx="10"/>
          </p:nvPr>
        </p:nvSpPr>
        <p:spPr>
          <a:xfrm>
            <a:off x="6192839" y="6489700"/>
            <a:ext cx="2592387" cy="368300"/>
          </a:xfrm>
          <a:prstGeom prst="rect">
            <a:avLst/>
          </a:prstGeom>
        </p:spPr>
        <p:txBody>
          <a:bodyPr lIns="0" tIns="36000" rIns="0" bIns="0" anchor="t" anchorCtr="0"/>
          <a:lstStyle>
            <a:lvl1pPr algn="r" fontAlgn="auto">
              <a:spcBef>
                <a:spcPts val="0"/>
              </a:spcBef>
              <a:spcAft>
                <a:spcPts val="0"/>
              </a:spcAft>
              <a:defRPr sz="750" b="1">
                <a:solidFill>
                  <a:schemeClr val="bg1"/>
                </a:solidFill>
                <a:latin typeface="Arial" pitchFamily="34" charset="0"/>
                <a:cs typeface="Arial" pitchFamily="34" charset="0"/>
              </a:defRPr>
            </a:lvl1pPr>
          </a:lstStyle>
          <a:p>
            <a:pPr eaLnBrk="1" hangingPunct="1">
              <a:defRPr/>
            </a:pPr>
            <a:endParaRPr lang="en-GB" dirty="0">
              <a:solidFill>
                <a:srgbClr val="FFFFFF"/>
              </a:solidFill>
              <a:ea typeface="+mn-ea"/>
            </a:endParaRPr>
          </a:p>
        </p:txBody>
      </p:sp>
    </p:spTree>
    <p:extLst>
      <p:ext uri="{BB962C8B-B14F-4D97-AF65-F5344CB8AC3E}">
        <p14:creationId xmlns:p14="http://schemas.microsoft.com/office/powerpoint/2010/main" val="112890148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Deliver - text">
    <p:spTree>
      <p:nvGrpSpPr>
        <p:cNvPr id="1" name=""/>
        <p:cNvGrpSpPr/>
        <p:nvPr/>
      </p:nvGrpSpPr>
      <p:grpSpPr>
        <a:xfrm>
          <a:off x="0" y="0"/>
          <a:ext cx="0" cy="0"/>
          <a:chOff x="0" y="0"/>
          <a:chExt cx="0" cy="0"/>
        </a:xfrm>
      </p:grpSpPr>
      <p:sp>
        <p:nvSpPr>
          <p:cNvPr id="4" name="Footer Placeholder 4"/>
          <p:cNvSpPr txBox="1">
            <a:spLocks/>
          </p:cNvSpPr>
          <p:nvPr userDrawn="1"/>
        </p:nvSpPr>
        <p:spPr>
          <a:xfrm>
            <a:off x="366714" y="6489700"/>
            <a:ext cx="5826125" cy="368300"/>
          </a:xfrm>
          <a:prstGeom prst="rect">
            <a:avLst/>
          </a:prstGeom>
        </p:spPr>
        <p:txBody>
          <a:bodyPr lIns="0" tIns="27000" rIns="0" bIns="0"/>
          <a:lstStyle>
            <a:defPPr>
              <a:defRPr lang="en-US"/>
            </a:defPPr>
            <a:lvl1pPr marL="0" algn="r" defTabSz="914400" rtl="0" eaLnBrk="1" latinLnBrk="0" hangingPunct="1">
              <a:defRPr sz="1000" b="1"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spcBef>
                <a:spcPts val="0"/>
              </a:spcBef>
              <a:spcAft>
                <a:spcPts val="0"/>
              </a:spcAft>
              <a:defRPr/>
            </a:pPr>
            <a:endParaRPr lang="en-GB" sz="750" dirty="0">
              <a:solidFill>
                <a:srgbClr val="000000"/>
              </a:solidFill>
            </a:endParaRPr>
          </a:p>
        </p:txBody>
      </p:sp>
      <p:sp>
        <p:nvSpPr>
          <p:cNvPr id="5" name="Footer Placeholder 4"/>
          <p:cNvSpPr txBox="1">
            <a:spLocks/>
          </p:cNvSpPr>
          <p:nvPr userDrawn="1"/>
        </p:nvSpPr>
        <p:spPr>
          <a:xfrm>
            <a:off x="7740650" y="368300"/>
            <a:ext cx="1036638" cy="368300"/>
          </a:xfrm>
          <a:prstGeom prst="rect">
            <a:avLst/>
          </a:prstGeom>
        </p:spPr>
        <p:txBody>
          <a:bodyPr lIns="0" tIns="27000" rIns="0" bIns="0"/>
          <a:lstStyle>
            <a:defPPr>
              <a:defRPr lang="en-US"/>
            </a:defPPr>
            <a:lvl1pPr marL="0" algn="r" defTabSz="914400" rtl="0" eaLnBrk="1" latinLnBrk="0" hangingPunct="1">
              <a:defRPr sz="1000" b="1"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GB" sz="750" dirty="0">
              <a:solidFill>
                <a:srgbClr val="E16D22"/>
              </a:solidFill>
            </a:endParaRPr>
          </a:p>
        </p:txBody>
      </p:sp>
      <p:sp>
        <p:nvSpPr>
          <p:cNvPr id="2" name="Title 1"/>
          <p:cNvSpPr>
            <a:spLocks noGrp="1"/>
          </p:cNvSpPr>
          <p:nvPr>
            <p:ph type="title"/>
          </p:nvPr>
        </p:nvSpPr>
        <p:spPr>
          <a:xfrm>
            <a:off x="358775" y="360000"/>
            <a:ext cx="7093545" cy="981438"/>
          </a:xfrm>
        </p:spPr>
        <p:txBody>
          <a:bodyPr tIns="0"/>
          <a:lstStyle>
            <a:lvl1pPr>
              <a:defRPr b="1"/>
            </a:lvl1pPr>
          </a:lstStyle>
          <a:p>
            <a:r>
              <a:rPr lang="en-US" dirty="0" smtClean="0"/>
              <a:t>Click to edit Master title style</a:t>
            </a:r>
            <a:endParaRPr lang="en-GB" dirty="0"/>
          </a:p>
        </p:txBody>
      </p:sp>
      <p:sp>
        <p:nvSpPr>
          <p:cNvPr id="12" name="Text Placeholder 2"/>
          <p:cNvSpPr>
            <a:spLocks noGrp="1"/>
          </p:cNvSpPr>
          <p:nvPr>
            <p:ph idx="1"/>
          </p:nvPr>
        </p:nvSpPr>
        <p:spPr>
          <a:xfrm>
            <a:off x="358776" y="1557340"/>
            <a:ext cx="8426450" cy="4525963"/>
          </a:xfrm>
          <a:prstGeom prst="rect">
            <a:avLst/>
          </a:prstGeom>
        </p:spPr>
        <p:txBody>
          <a:bodyPr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315986649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Deliver - text and object">
    <p:spTree>
      <p:nvGrpSpPr>
        <p:cNvPr id="1" name=""/>
        <p:cNvGrpSpPr/>
        <p:nvPr/>
      </p:nvGrpSpPr>
      <p:grpSpPr>
        <a:xfrm>
          <a:off x="0" y="0"/>
          <a:ext cx="0" cy="0"/>
          <a:chOff x="0" y="0"/>
          <a:chExt cx="0" cy="0"/>
        </a:xfrm>
      </p:grpSpPr>
      <p:sp>
        <p:nvSpPr>
          <p:cNvPr id="5" name="Footer Placeholder 4"/>
          <p:cNvSpPr txBox="1">
            <a:spLocks/>
          </p:cNvSpPr>
          <p:nvPr userDrawn="1"/>
        </p:nvSpPr>
        <p:spPr>
          <a:xfrm>
            <a:off x="366714" y="6489700"/>
            <a:ext cx="280987" cy="368300"/>
          </a:xfrm>
          <a:prstGeom prst="rect">
            <a:avLst/>
          </a:prstGeom>
        </p:spPr>
        <p:txBody>
          <a:bodyPr lIns="0" tIns="27000" rIns="0" bIns="0"/>
          <a:lstStyle>
            <a:defPPr>
              <a:defRPr lang="en-US"/>
            </a:defPPr>
            <a:lvl1pPr marL="0" algn="r" defTabSz="914400" rtl="0" eaLnBrk="1" latinLnBrk="0" hangingPunct="1">
              <a:defRPr sz="1000" b="1"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spcBef>
                <a:spcPts val="0"/>
              </a:spcBef>
              <a:spcAft>
                <a:spcPts val="0"/>
              </a:spcAft>
              <a:defRPr/>
            </a:pPr>
            <a:endParaRPr lang="en-GB" sz="750" dirty="0">
              <a:solidFill>
                <a:srgbClr val="E16D22"/>
              </a:solidFill>
            </a:endParaRPr>
          </a:p>
        </p:txBody>
      </p:sp>
      <p:sp>
        <p:nvSpPr>
          <p:cNvPr id="2" name="Title 1"/>
          <p:cNvSpPr>
            <a:spLocks noGrp="1"/>
          </p:cNvSpPr>
          <p:nvPr>
            <p:ph type="title"/>
          </p:nvPr>
        </p:nvSpPr>
        <p:spPr>
          <a:xfrm>
            <a:off x="358775" y="360000"/>
            <a:ext cx="7093545" cy="981438"/>
          </a:xfrm>
        </p:spPr>
        <p:txBody>
          <a:bodyPr tIns="0"/>
          <a:lstStyle/>
          <a:p>
            <a:r>
              <a:rPr lang="en-US" dirty="0" smtClean="0"/>
              <a:t>Click to edit Master title style</a:t>
            </a:r>
            <a:endParaRPr lang="en-GB" dirty="0"/>
          </a:p>
        </p:txBody>
      </p:sp>
      <p:sp>
        <p:nvSpPr>
          <p:cNvPr id="12" name="Text Placeholder 2"/>
          <p:cNvSpPr>
            <a:spLocks noGrp="1"/>
          </p:cNvSpPr>
          <p:nvPr>
            <p:ph idx="1"/>
          </p:nvPr>
        </p:nvSpPr>
        <p:spPr>
          <a:xfrm>
            <a:off x="358775" y="1557340"/>
            <a:ext cx="8533705" cy="4525963"/>
          </a:xfrm>
          <a:prstGeom prst="rect">
            <a:avLst/>
          </a:prstGeom>
        </p:spPr>
        <p:txBody>
          <a:bodyPr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141799122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Apprenticeship - text">
    <p:spTree>
      <p:nvGrpSpPr>
        <p:cNvPr id="1" name=""/>
        <p:cNvGrpSpPr/>
        <p:nvPr/>
      </p:nvGrpSpPr>
      <p:grpSpPr>
        <a:xfrm>
          <a:off x="0" y="0"/>
          <a:ext cx="0" cy="0"/>
          <a:chOff x="0" y="0"/>
          <a:chExt cx="0" cy="0"/>
        </a:xfrm>
      </p:grpSpPr>
      <p:sp>
        <p:nvSpPr>
          <p:cNvPr id="4" name="Footer Placeholder 4"/>
          <p:cNvSpPr txBox="1">
            <a:spLocks/>
          </p:cNvSpPr>
          <p:nvPr userDrawn="1"/>
        </p:nvSpPr>
        <p:spPr>
          <a:xfrm>
            <a:off x="366714" y="6489700"/>
            <a:ext cx="280987" cy="368300"/>
          </a:xfrm>
          <a:prstGeom prst="rect">
            <a:avLst/>
          </a:prstGeom>
        </p:spPr>
        <p:txBody>
          <a:bodyPr lIns="0" tIns="27000" rIns="0" bIns="0"/>
          <a:lstStyle>
            <a:defPPr>
              <a:defRPr lang="en-US"/>
            </a:defPPr>
            <a:lvl1pPr marL="0" algn="r" defTabSz="914400" rtl="0" eaLnBrk="1" latinLnBrk="0" hangingPunct="1">
              <a:defRPr sz="1000" b="1"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spcBef>
                <a:spcPts val="0"/>
              </a:spcBef>
              <a:spcAft>
                <a:spcPts val="0"/>
              </a:spcAft>
              <a:defRPr/>
            </a:pPr>
            <a:endParaRPr lang="en-GB" sz="750" dirty="0">
              <a:solidFill>
                <a:srgbClr val="E16D22"/>
              </a:solidFill>
            </a:endParaRPr>
          </a:p>
        </p:txBody>
      </p:sp>
      <p:sp>
        <p:nvSpPr>
          <p:cNvPr id="5" name="Footer Placeholder 4"/>
          <p:cNvSpPr txBox="1">
            <a:spLocks/>
          </p:cNvSpPr>
          <p:nvPr userDrawn="1"/>
        </p:nvSpPr>
        <p:spPr>
          <a:xfrm>
            <a:off x="7740650" y="368300"/>
            <a:ext cx="1036638" cy="368300"/>
          </a:xfrm>
          <a:prstGeom prst="rect">
            <a:avLst/>
          </a:prstGeom>
        </p:spPr>
        <p:txBody>
          <a:bodyPr lIns="0" tIns="27000" rIns="0" bIns="0"/>
          <a:lstStyle>
            <a:defPPr>
              <a:defRPr lang="en-US"/>
            </a:defPPr>
            <a:lvl1pPr marL="0" algn="r" defTabSz="914400" rtl="0" eaLnBrk="1" latinLnBrk="0" hangingPunct="1">
              <a:defRPr sz="1000" b="1"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GB" sz="750" dirty="0">
              <a:solidFill>
                <a:srgbClr val="E16D22"/>
              </a:solidFill>
            </a:endParaRPr>
          </a:p>
        </p:txBody>
      </p:sp>
      <p:sp>
        <p:nvSpPr>
          <p:cNvPr id="6" name="Footer Placeholder 4"/>
          <p:cNvSpPr txBox="1">
            <a:spLocks/>
          </p:cNvSpPr>
          <p:nvPr userDrawn="1"/>
        </p:nvSpPr>
        <p:spPr>
          <a:xfrm>
            <a:off x="366714" y="6489700"/>
            <a:ext cx="5826125" cy="368300"/>
          </a:xfrm>
          <a:prstGeom prst="rect">
            <a:avLst/>
          </a:prstGeom>
        </p:spPr>
        <p:txBody>
          <a:bodyPr lIns="0" tIns="27000" rIns="0" bIns="0"/>
          <a:lstStyle>
            <a:defPPr>
              <a:defRPr lang="en-US"/>
            </a:defPPr>
            <a:lvl1pPr marL="0" algn="r" defTabSz="914400" rtl="0" eaLnBrk="1" latinLnBrk="0" hangingPunct="1">
              <a:defRPr sz="1000" b="1"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spcBef>
                <a:spcPts val="0"/>
              </a:spcBef>
              <a:spcAft>
                <a:spcPts val="0"/>
              </a:spcAft>
              <a:defRPr/>
            </a:pPr>
            <a:endParaRPr lang="en-GB" sz="750" dirty="0">
              <a:solidFill>
                <a:srgbClr val="000000"/>
              </a:solidFill>
            </a:endParaRPr>
          </a:p>
        </p:txBody>
      </p:sp>
      <p:sp>
        <p:nvSpPr>
          <p:cNvPr id="2" name="Title 1"/>
          <p:cNvSpPr>
            <a:spLocks noGrp="1"/>
          </p:cNvSpPr>
          <p:nvPr>
            <p:ph type="title"/>
          </p:nvPr>
        </p:nvSpPr>
        <p:spPr>
          <a:xfrm>
            <a:off x="358775" y="360000"/>
            <a:ext cx="7129549" cy="981438"/>
          </a:xfrm>
        </p:spPr>
        <p:txBody>
          <a:bodyPr tIns="0"/>
          <a:lstStyle/>
          <a:p>
            <a:r>
              <a:rPr lang="en-US" dirty="0" smtClean="0"/>
              <a:t>Click to edit Master title style</a:t>
            </a:r>
            <a:endParaRPr lang="en-GB" dirty="0"/>
          </a:p>
        </p:txBody>
      </p:sp>
      <p:sp>
        <p:nvSpPr>
          <p:cNvPr id="12" name="Text Placeholder 2"/>
          <p:cNvSpPr>
            <a:spLocks noGrp="1"/>
          </p:cNvSpPr>
          <p:nvPr>
            <p:ph idx="1"/>
          </p:nvPr>
        </p:nvSpPr>
        <p:spPr>
          <a:xfrm>
            <a:off x="358776" y="1557340"/>
            <a:ext cx="8426450" cy="4525963"/>
          </a:xfrm>
          <a:prstGeom prst="rect">
            <a:avLst/>
          </a:prstGeom>
        </p:spPr>
        <p:txBody>
          <a:bodyPr rtlCol="0">
            <a:noAutofit/>
          </a:bodyPr>
          <a:lstStyle>
            <a:lvl1pPr marL="3572" marR="0" indent="0" algn="l" defTabSz="685800" rtl="0" eaLnBrk="1" fontAlgn="auto" latinLnBrk="0" hangingPunct="1">
              <a:lnSpc>
                <a:spcPct val="100000"/>
              </a:lnSpc>
              <a:spcBef>
                <a:spcPts val="0"/>
              </a:spcBef>
              <a:spcAft>
                <a:spcPts val="0"/>
              </a:spcAft>
              <a:buClrTx/>
              <a:buSzTx/>
              <a:buFont typeface="Arial" pitchFamily="34" charset="0"/>
              <a:buNone/>
              <a:tabLst/>
              <a:defRPr/>
            </a:lvl1pPr>
            <a:lvl2pPr marL="2381" marR="0" indent="0" algn="l" defTabSz="685800" rtl="0" eaLnBrk="1" fontAlgn="auto" latinLnBrk="0" hangingPunct="1">
              <a:lnSpc>
                <a:spcPct val="100000"/>
              </a:lnSpc>
              <a:spcBef>
                <a:spcPts val="0"/>
              </a:spcBef>
              <a:spcAft>
                <a:spcPts val="0"/>
              </a:spcAft>
              <a:buClrTx/>
              <a:buSzTx/>
              <a:buFont typeface="Arial" pitchFamily="34" charset="0"/>
              <a:buNone/>
              <a:tabLst/>
              <a:defRPr/>
            </a:lvl2pPr>
            <a:lvl3pPr marL="130969" marR="0" indent="-130969" algn="l" defTabSz="685800" rtl="0" eaLnBrk="1" fontAlgn="auto" latinLnBrk="0" hangingPunct="1">
              <a:lnSpc>
                <a:spcPct val="100000"/>
              </a:lnSpc>
              <a:spcBef>
                <a:spcPts val="0"/>
              </a:spcBef>
              <a:spcAft>
                <a:spcPts val="0"/>
              </a:spcAft>
              <a:buClrTx/>
              <a:buSzTx/>
              <a:buFont typeface="Arial" pitchFamily="34" charset="0"/>
              <a:buChar char="‒"/>
              <a:tabLst/>
              <a:defRPr/>
            </a:lvl3pPr>
            <a:lvl4pPr marL="130969" marR="0" indent="-130969" algn="l" defTabSz="685800" rtl="0" eaLnBrk="1" fontAlgn="auto" latinLnBrk="0" hangingPunct="1">
              <a:lnSpc>
                <a:spcPct val="100000"/>
              </a:lnSpc>
              <a:spcBef>
                <a:spcPts val="0"/>
              </a:spcBef>
              <a:spcAft>
                <a:spcPts val="0"/>
              </a:spcAft>
              <a:buClrTx/>
              <a:buSzTx/>
              <a:buFont typeface="Arial" pitchFamily="34" charset="0"/>
              <a:buChar char="–"/>
              <a:tabLst/>
              <a:defRPr/>
            </a:lvl4pPr>
            <a:lvl5pPr marL="130969" marR="0" indent="-130969" algn="l" defTabSz="685800" rtl="0" eaLnBrk="1" fontAlgn="auto" latinLnBrk="0" hangingPunct="1">
              <a:lnSpc>
                <a:spcPct val="100000"/>
              </a:lnSpc>
              <a:spcBef>
                <a:spcPts val="0"/>
              </a:spcBef>
              <a:spcAft>
                <a:spcPts val="0"/>
              </a:spcAft>
              <a:buClrTx/>
              <a:buSzTx/>
              <a:buFont typeface="Arial" pitchFamily="34" charset="0"/>
              <a:buChar char="‒"/>
              <a:tabLst/>
              <a:defRPr/>
            </a:lvl5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GB" noProof="0" dirty="0"/>
          </a:p>
        </p:txBody>
      </p:sp>
    </p:spTree>
    <p:extLst>
      <p:ext uri="{BB962C8B-B14F-4D97-AF65-F5344CB8AC3E}">
        <p14:creationId xmlns:p14="http://schemas.microsoft.com/office/powerpoint/2010/main" val="110946961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Apprenticeships - text and object">
    <p:spTree>
      <p:nvGrpSpPr>
        <p:cNvPr id="1" name=""/>
        <p:cNvGrpSpPr/>
        <p:nvPr/>
      </p:nvGrpSpPr>
      <p:grpSpPr>
        <a:xfrm>
          <a:off x="0" y="0"/>
          <a:ext cx="0" cy="0"/>
          <a:chOff x="0" y="0"/>
          <a:chExt cx="0" cy="0"/>
        </a:xfrm>
      </p:grpSpPr>
      <p:sp>
        <p:nvSpPr>
          <p:cNvPr id="5" name="Footer Placeholder 4"/>
          <p:cNvSpPr txBox="1">
            <a:spLocks/>
          </p:cNvSpPr>
          <p:nvPr userDrawn="1"/>
        </p:nvSpPr>
        <p:spPr>
          <a:xfrm>
            <a:off x="366714" y="6489700"/>
            <a:ext cx="280987" cy="368300"/>
          </a:xfrm>
          <a:prstGeom prst="rect">
            <a:avLst/>
          </a:prstGeom>
        </p:spPr>
        <p:txBody>
          <a:bodyPr lIns="0" tIns="27000" rIns="0" bIns="0"/>
          <a:lstStyle>
            <a:defPPr>
              <a:defRPr lang="en-US"/>
            </a:defPPr>
            <a:lvl1pPr marL="0" algn="r" defTabSz="914400" rtl="0" eaLnBrk="1" latinLnBrk="0" hangingPunct="1">
              <a:defRPr sz="1000" b="1"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spcBef>
                <a:spcPts val="0"/>
              </a:spcBef>
              <a:spcAft>
                <a:spcPts val="0"/>
              </a:spcAft>
              <a:defRPr/>
            </a:pPr>
            <a:endParaRPr lang="en-GB" sz="750" dirty="0">
              <a:solidFill>
                <a:srgbClr val="E16D22"/>
              </a:solidFill>
            </a:endParaRPr>
          </a:p>
        </p:txBody>
      </p:sp>
      <p:sp>
        <p:nvSpPr>
          <p:cNvPr id="6" name="Footer Placeholder 4"/>
          <p:cNvSpPr txBox="1">
            <a:spLocks/>
          </p:cNvSpPr>
          <p:nvPr userDrawn="1"/>
        </p:nvSpPr>
        <p:spPr>
          <a:xfrm>
            <a:off x="7740650" y="368300"/>
            <a:ext cx="1036638" cy="368300"/>
          </a:xfrm>
          <a:prstGeom prst="rect">
            <a:avLst/>
          </a:prstGeom>
        </p:spPr>
        <p:txBody>
          <a:bodyPr lIns="0" tIns="27000" rIns="0" bIns="0"/>
          <a:lstStyle>
            <a:defPPr>
              <a:defRPr lang="en-US"/>
            </a:defPPr>
            <a:lvl1pPr marL="0" algn="r" defTabSz="914400" rtl="0" eaLnBrk="1" latinLnBrk="0" hangingPunct="1">
              <a:defRPr sz="1000" b="1"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GB" sz="750" dirty="0">
              <a:solidFill>
                <a:srgbClr val="E16D22"/>
              </a:solidFill>
            </a:endParaRPr>
          </a:p>
        </p:txBody>
      </p:sp>
      <p:sp>
        <p:nvSpPr>
          <p:cNvPr id="7" name="Footer Placeholder 4"/>
          <p:cNvSpPr txBox="1">
            <a:spLocks/>
          </p:cNvSpPr>
          <p:nvPr userDrawn="1"/>
        </p:nvSpPr>
        <p:spPr>
          <a:xfrm>
            <a:off x="366714" y="6489700"/>
            <a:ext cx="5826125" cy="368300"/>
          </a:xfrm>
          <a:prstGeom prst="rect">
            <a:avLst/>
          </a:prstGeom>
        </p:spPr>
        <p:txBody>
          <a:bodyPr lIns="0" tIns="27000" rIns="0" bIns="0"/>
          <a:lstStyle>
            <a:defPPr>
              <a:defRPr lang="en-US"/>
            </a:defPPr>
            <a:lvl1pPr marL="0" algn="r" defTabSz="914400" rtl="0" eaLnBrk="1" latinLnBrk="0" hangingPunct="1">
              <a:defRPr sz="1000" b="1"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spcBef>
                <a:spcPts val="0"/>
              </a:spcBef>
              <a:spcAft>
                <a:spcPts val="0"/>
              </a:spcAft>
              <a:defRPr/>
            </a:pPr>
            <a:endParaRPr lang="en-GB" sz="750" dirty="0">
              <a:solidFill>
                <a:srgbClr val="000000"/>
              </a:solidFill>
            </a:endParaRPr>
          </a:p>
        </p:txBody>
      </p:sp>
      <p:sp>
        <p:nvSpPr>
          <p:cNvPr id="2" name="Title 1"/>
          <p:cNvSpPr>
            <a:spLocks noGrp="1"/>
          </p:cNvSpPr>
          <p:nvPr>
            <p:ph type="title"/>
          </p:nvPr>
        </p:nvSpPr>
        <p:spPr>
          <a:xfrm>
            <a:off x="358777" y="360000"/>
            <a:ext cx="7093544" cy="981438"/>
          </a:xfrm>
        </p:spPr>
        <p:txBody>
          <a:bodyPr tIns="0"/>
          <a:lstStyle/>
          <a:p>
            <a:r>
              <a:rPr lang="en-US" dirty="0" smtClean="0"/>
              <a:t>Click to edit Master title style</a:t>
            </a:r>
            <a:endParaRPr lang="en-GB" dirty="0"/>
          </a:p>
        </p:txBody>
      </p:sp>
      <p:sp>
        <p:nvSpPr>
          <p:cNvPr id="12" name="Text Placeholder 2"/>
          <p:cNvSpPr>
            <a:spLocks noGrp="1"/>
          </p:cNvSpPr>
          <p:nvPr>
            <p:ph idx="1"/>
          </p:nvPr>
        </p:nvSpPr>
        <p:spPr>
          <a:xfrm>
            <a:off x="358775" y="1557340"/>
            <a:ext cx="8497701" cy="4525963"/>
          </a:xfrm>
          <a:prstGeom prst="rect">
            <a:avLst/>
          </a:prstGeom>
        </p:spPr>
        <p:txBody>
          <a:bodyPr rtlCol="0">
            <a:noAutofit/>
          </a:bodyPr>
          <a:lstStyle>
            <a:lvl1pPr marL="3572" marR="0" indent="0" algn="l" defTabSz="685800" rtl="0" eaLnBrk="1" fontAlgn="auto" latinLnBrk="0" hangingPunct="1">
              <a:lnSpc>
                <a:spcPct val="100000"/>
              </a:lnSpc>
              <a:spcBef>
                <a:spcPts val="0"/>
              </a:spcBef>
              <a:spcAft>
                <a:spcPts val="0"/>
              </a:spcAft>
              <a:buClrTx/>
              <a:buSzTx/>
              <a:buFont typeface="Arial" pitchFamily="34" charset="0"/>
              <a:buNone/>
              <a:tabLst/>
              <a:defRPr/>
            </a:lvl1pPr>
            <a:lvl2pPr marL="2381" marR="0" indent="0" algn="l" defTabSz="685800" rtl="0" eaLnBrk="1" fontAlgn="auto" latinLnBrk="0" hangingPunct="1">
              <a:lnSpc>
                <a:spcPct val="100000"/>
              </a:lnSpc>
              <a:spcBef>
                <a:spcPts val="0"/>
              </a:spcBef>
              <a:spcAft>
                <a:spcPts val="0"/>
              </a:spcAft>
              <a:buClrTx/>
              <a:buSzTx/>
              <a:buFont typeface="Arial" pitchFamily="34" charset="0"/>
              <a:buNone/>
              <a:tabLst/>
              <a:defRPr/>
            </a:lvl2pPr>
            <a:lvl3pPr marL="130969" marR="0" indent="-130969" algn="l" defTabSz="685800" rtl="0" eaLnBrk="1" fontAlgn="auto" latinLnBrk="0" hangingPunct="1">
              <a:lnSpc>
                <a:spcPct val="100000"/>
              </a:lnSpc>
              <a:spcBef>
                <a:spcPts val="0"/>
              </a:spcBef>
              <a:spcAft>
                <a:spcPts val="0"/>
              </a:spcAft>
              <a:buClrTx/>
              <a:buSzTx/>
              <a:buFont typeface="Arial" pitchFamily="34" charset="0"/>
              <a:buChar char="‒"/>
              <a:tabLst/>
              <a:defRPr/>
            </a:lvl3pPr>
            <a:lvl4pPr marL="130969" marR="0" indent="-130969" algn="l" defTabSz="685800" rtl="0" eaLnBrk="1" fontAlgn="auto" latinLnBrk="0" hangingPunct="1">
              <a:lnSpc>
                <a:spcPct val="100000"/>
              </a:lnSpc>
              <a:spcBef>
                <a:spcPts val="0"/>
              </a:spcBef>
              <a:spcAft>
                <a:spcPts val="0"/>
              </a:spcAft>
              <a:buClrTx/>
              <a:buSzTx/>
              <a:buFont typeface="Arial" pitchFamily="34" charset="0"/>
              <a:buChar char="–"/>
              <a:tabLst/>
              <a:defRPr/>
            </a:lvl4pPr>
            <a:lvl5pPr marL="130969" marR="0" indent="-130969" algn="l" defTabSz="685800" rtl="0" eaLnBrk="1" fontAlgn="auto" latinLnBrk="0" hangingPunct="1">
              <a:lnSpc>
                <a:spcPct val="100000"/>
              </a:lnSpc>
              <a:spcBef>
                <a:spcPts val="0"/>
              </a:spcBef>
              <a:spcAft>
                <a:spcPts val="0"/>
              </a:spcAft>
              <a:buClrTx/>
              <a:buSzTx/>
              <a:buFont typeface="Arial" pitchFamily="34" charset="0"/>
              <a:buChar char="‒"/>
              <a:tabLst/>
              <a:defRPr/>
            </a:lvl5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GB" noProof="0" dirty="0"/>
          </a:p>
        </p:txBody>
      </p:sp>
    </p:spTree>
    <p:extLst>
      <p:ext uri="{BB962C8B-B14F-4D97-AF65-F5344CB8AC3E}">
        <p14:creationId xmlns:p14="http://schemas.microsoft.com/office/powerpoint/2010/main" val="206144223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FF2DFE76-5A54-4A7C-9837-1C38F2B35104}"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22117390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FF2DFE76-5A54-4A7C-9837-1C38F2B35104}"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258832650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GB"/>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FF2DFE76-5A54-4A7C-9837-1C38F2B35104}"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361344966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endParaRPr lang="en-GB"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GB"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FF2DFE76-5A54-4A7C-9837-1C38F2B35104}"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56987989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endParaRPr lang="en-GB"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GB"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FF2DFE76-5A54-4A7C-9837-1C38F2B35104}"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299876399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endParaRPr lang="en-GB"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GB"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FF2DFE76-5A54-4A7C-9837-1C38F2B35104}"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240252727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GB"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GB"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FF2DFE76-5A54-4A7C-9837-1C38F2B35104}"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82498418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GB"/>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GB"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GB"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FF2DFE76-5A54-4A7C-9837-1C38F2B35104}"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44815873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GB"/>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GB"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GB"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FF2DFE76-5A54-4A7C-9837-1C38F2B35104}"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43307974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FF2DFE76-5A54-4A7C-9837-1C38F2B35104}"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52007098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FF2DFE76-5A54-4A7C-9837-1C38F2B35104}"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233027823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48B6853-4C35-4469-A4A9-845EAD63436B}"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366743930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48B6853-4C35-4469-A4A9-845EAD63436B}"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03877296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48B6853-4C35-4469-A4A9-845EAD63436B}"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309622049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endParaRPr lang="en-GB"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GB"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148B6853-4C35-4469-A4A9-845EAD63436B}"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394743834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endParaRPr lang="en-GB"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GB"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148B6853-4C35-4469-A4A9-845EAD63436B}"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356458110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endParaRPr lang="en-GB"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GB"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148B6853-4C35-4469-A4A9-845EAD63436B}"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69215114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GB"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GB"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148B6853-4C35-4469-A4A9-845EAD63436B}"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230573503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GB"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GB"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148B6853-4C35-4469-A4A9-845EAD63436B}"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78410271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GB"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GB"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148B6853-4C35-4469-A4A9-845EAD63436B}"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80238128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48B6853-4C35-4469-A4A9-845EAD63436B}"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73401030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48B6853-4C35-4469-A4A9-845EAD63436B}"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200694770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48B6853-4C35-4469-A4A9-845EAD63436B}"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269788161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48B6853-4C35-4469-A4A9-845EAD63436B}"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3985218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48B6853-4C35-4469-A4A9-845EAD63436B}"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21522053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endParaRPr lang="en-GB"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GB"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148B6853-4C35-4469-A4A9-845EAD63436B}"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287127892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endParaRPr lang="en-GB"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GB"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148B6853-4C35-4469-A4A9-845EAD63436B}"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231126463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endParaRPr lang="en-GB"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GB"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148B6853-4C35-4469-A4A9-845EAD63436B}"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299404823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GB"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GB"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148B6853-4C35-4469-A4A9-845EAD63436B}"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410993082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GB"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GB"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148B6853-4C35-4469-A4A9-845EAD63436B}"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86097710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GB"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GB"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148B6853-4C35-4469-A4A9-845EAD63436B}"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86064150"/>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48B6853-4C35-4469-A4A9-845EAD63436B}"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419673262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48B6853-4C35-4469-A4A9-845EAD63436B}"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367763431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48B6853-4C35-4469-A4A9-845EAD63436B}"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71948564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48B6853-4C35-4469-A4A9-845EAD63436B}"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201342543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48B6853-4C35-4469-A4A9-845EAD63436B}"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43008853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endParaRPr lang="en-GB"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GB"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148B6853-4C35-4469-A4A9-845EAD63436B}"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3551051515"/>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endParaRPr lang="en-GB"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GB"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148B6853-4C35-4469-A4A9-845EAD63436B}"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2687896175"/>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endParaRPr lang="en-GB"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GB"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148B6853-4C35-4469-A4A9-845EAD63436B}"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256307320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GB"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GB"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148B6853-4C35-4469-A4A9-845EAD63436B}"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907964151"/>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GB"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GB"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148B6853-4C35-4469-A4A9-845EAD63436B}"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421214938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GB"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GB"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148B6853-4C35-4469-A4A9-845EAD63436B}"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86697540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48B6853-4C35-4469-A4A9-845EAD63436B}"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351313328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48B6853-4C35-4469-A4A9-845EAD63436B}"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3561875523"/>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48B6853-4C35-4469-A4A9-845EAD63436B}"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18466560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48B6853-4C35-4469-A4A9-845EAD63436B}"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40066100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48B6853-4C35-4469-A4A9-845EAD63436B}"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3630889156"/>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endParaRPr lang="en-GB"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GB"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148B6853-4C35-4469-A4A9-845EAD63436B}"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3844547415"/>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endParaRPr lang="en-GB"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GB"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148B6853-4C35-4469-A4A9-845EAD63436B}"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24139782"/>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endParaRPr lang="en-GB"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GB"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148B6853-4C35-4469-A4A9-845EAD63436B}"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250477580"/>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GB"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GB"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148B6853-4C35-4469-A4A9-845EAD63436B}"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834389581"/>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GB"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GB"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148B6853-4C35-4469-A4A9-845EAD63436B}"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600407478"/>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GB"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GB"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148B6853-4C35-4469-A4A9-845EAD63436B}"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449132989"/>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48B6853-4C35-4469-A4A9-845EAD63436B}"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3930392751"/>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48B6853-4C35-4469-A4A9-845EAD63436B}"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2021995612"/>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48B6853-4C35-4469-A4A9-845EAD63436B}"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2056587296"/>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48B6853-4C35-4469-A4A9-845EAD63436B}"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4106948292"/>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48B6853-4C35-4469-A4A9-845EAD63436B}"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3062227566"/>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endParaRPr lang="en-GB"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GB"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148B6853-4C35-4469-A4A9-845EAD63436B}"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2610747870"/>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endParaRPr lang="en-GB"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GB"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148B6853-4C35-4469-A4A9-845EAD63436B}"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559453952"/>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endParaRPr lang="en-GB"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GB"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148B6853-4C35-4469-A4A9-845EAD63436B}"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3435155730"/>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GB"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GB"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148B6853-4C35-4469-A4A9-845EAD63436B}"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653973042"/>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GB"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GB"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148B6853-4C35-4469-A4A9-845EAD63436B}"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3012751399"/>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GB"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GB"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148B6853-4C35-4469-A4A9-845EAD63436B}"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381023394"/>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48B6853-4C35-4469-A4A9-845EAD63436B}"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699509906"/>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48B6853-4C35-4469-A4A9-845EAD63436B}"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0569336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theme" Target="../theme/theme4.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image" Target="../media/image2.png"/><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5" Type="http://schemas.openxmlformats.org/officeDocument/2006/relationships/slideLayout" Target="../slideLayouts/slideLayout51.xml"/><Relationship Id="rId4" Type="http://schemas.openxmlformats.org/officeDocument/2006/relationships/slideLayout" Target="../slideLayouts/slideLayout50.xml"/><Relationship Id="rId9"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57.xml"/><Relationship Id="rId7" Type="http://schemas.openxmlformats.org/officeDocument/2006/relationships/theme" Target="../theme/theme6.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5" Type="http://schemas.openxmlformats.org/officeDocument/2006/relationships/slideLayout" Target="../slideLayouts/slideLayout59.xml"/><Relationship Id="rId4" Type="http://schemas.openxmlformats.org/officeDocument/2006/relationships/slideLayout" Target="../slideLayouts/slideLayout58.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63.xml"/><Relationship Id="rId7" Type="http://schemas.openxmlformats.org/officeDocument/2006/relationships/theme" Target="../theme/theme7.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5" Type="http://schemas.openxmlformats.org/officeDocument/2006/relationships/slideLayout" Target="../slideLayouts/slideLayout65.xml"/><Relationship Id="rId4" Type="http://schemas.openxmlformats.org/officeDocument/2006/relationships/slideLayout" Target="../slideLayouts/slideLayout64.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8.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9.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10.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1.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2.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29.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3.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2227263" y="180975"/>
            <a:ext cx="6543675" cy="1651000"/>
          </a:xfrm>
          <a:prstGeom prst="rect">
            <a:avLst/>
          </a:prstGeom>
          <a:noFill/>
          <a:ln w="9525">
            <a:noFill/>
            <a:miter lim="800000"/>
            <a:headEnd/>
            <a:tailEnd/>
          </a:ln>
        </p:spPr>
        <p:txBody>
          <a:bodyPr vert="horz" wrap="none" lIns="0" tIns="0" rIns="0" bIns="0" numCol="1" anchor="t" anchorCtr="0" compatLnSpc="1">
            <a:prstTxWarp prst="textNoShape">
              <a:avLst/>
            </a:prstTxWarp>
          </a:bodyPr>
          <a:lstStyle/>
          <a:p>
            <a:pPr lvl="0"/>
            <a:r>
              <a:rPr lang="en-GB" smtClean="0"/>
              <a:t>Click to edit Master title style</a:t>
            </a:r>
          </a:p>
        </p:txBody>
      </p:sp>
      <p:sp>
        <p:nvSpPr>
          <p:cNvPr id="2051" name="Rectangle 3"/>
          <p:cNvSpPr>
            <a:spLocks noGrp="1" noChangeArrowheads="1"/>
          </p:cNvSpPr>
          <p:nvPr>
            <p:ph type="body" idx="1"/>
          </p:nvPr>
        </p:nvSpPr>
        <p:spPr bwMode="auto">
          <a:xfrm>
            <a:off x="471488" y="2309813"/>
            <a:ext cx="8339137" cy="41148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59396" name="Rectangle 4"/>
          <p:cNvSpPr>
            <a:spLocks noGrp="1" noChangeArrowheads="1"/>
          </p:cNvSpPr>
          <p:nvPr>
            <p:ph type="sldNum" sz="quarter" idx="4"/>
          </p:nvPr>
        </p:nvSpPr>
        <p:spPr bwMode="auto">
          <a:xfrm>
            <a:off x="6710363" y="6454775"/>
            <a:ext cx="1905000" cy="279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lvl1pPr>
          </a:lstStyle>
          <a:p>
            <a:pPr>
              <a:defRPr/>
            </a:pPr>
            <a:fld id="{754BFF7C-E509-480A-9487-DA8D2EB21D0D}" type="slidenum">
              <a:rPr lang="en-GB"/>
              <a:pPr>
                <a:defRPr/>
              </a:pPr>
              <a:t>‹#›</a:t>
            </a:fld>
            <a:endParaRPr lang="en-GB" dirty="0"/>
          </a:p>
        </p:txBody>
      </p:sp>
      <p:pic>
        <p:nvPicPr>
          <p:cNvPr id="2053" name="Picture 8" descr="SFA_BLK_AW"/>
          <p:cNvPicPr>
            <a:picLocks noChangeAspect="1" noChangeArrowheads="1"/>
          </p:cNvPicPr>
          <p:nvPr/>
        </p:nvPicPr>
        <p:blipFill>
          <a:blip r:embed="rId14" cstate="print"/>
          <a:srcRect/>
          <a:stretch>
            <a:fillRect/>
          </a:stretch>
        </p:blipFill>
        <p:spPr bwMode="auto">
          <a:xfrm>
            <a:off x="368300" y="339725"/>
            <a:ext cx="1712913" cy="1023938"/>
          </a:xfrm>
          <a:prstGeom prst="rect">
            <a:avLst/>
          </a:prstGeom>
          <a:noFill/>
          <a:ln w="9525">
            <a:noFill/>
            <a:miter lim="800000"/>
            <a:headEnd/>
            <a:tailEnd/>
          </a:ln>
        </p:spPr>
      </p:pic>
      <p:pic>
        <p:nvPicPr>
          <p:cNvPr id="6" name="Picture 2"/>
          <p:cNvPicPr>
            <a:picLocks noChangeAspect="1" noChangeArrowheads="1"/>
          </p:cNvPicPr>
          <p:nvPr userDrawn="1"/>
        </p:nvPicPr>
        <p:blipFill>
          <a:blip r:embed="rId15" cstate="print"/>
          <a:srcRect/>
          <a:stretch>
            <a:fillRect/>
          </a:stretch>
        </p:blipFill>
        <p:spPr bwMode="auto">
          <a:xfrm>
            <a:off x="6659563" y="5373688"/>
            <a:ext cx="2168525" cy="129857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811" r:id="rId1"/>
    <p:sldLayoutId id="2147483814" r:id="rId2"/>
    <p:sldLayoutId id="2147483810" r:id="rId3"/>
    <p:sldLayoutId id="2147483809" r:id="rId4"/>
    <p:sldLayoutId id="2147483808" r:id="rId5"/>
    <p:sldLayoutId id="2147483807" r:id="rId6"/>
    <p:sldLayoutId id="2147483806" r:id="rId7"/>
    <p:sldLayoutId id="2147483805" r:id="rId8"/>
    <p:sldLayoutId id="2147483804" r:id="rId9"/>
    <p:sldLayoutId id="2147483803" r:id="rId10"/>
    <p:sldLayoutId id="2147483802" r:id="rId11"/>
    <p:sldLayoutId id="2147483801" r:id="rId12"/>
  </p:sldLayoutIdLst>
  <p:hf sldNum="0" hdr="0" ftr="0" dt="0"/>
  <p:txStyles>
    <p:titleStyle>
      <a:lvl1pPr algn="l" rtl="0" eaLnBrk="0" fontAlgn="base" hangingPunct="0">
        <a:lnSpc>
          <a:spcPts val="6500"/>
        </a:lnSpc>
        <a:spcBef>
          <a:spcPct val="0"/>
        </a:spcBef>
        <a:spcAft>
          <a:spcPct val="0"/>
        </a:spcAft>
        <a:defRPr sz="6000">
          <a:solidFill>
            <a:schemeClr val="tx1"/>
          </a:solidFill>
          <a:latin typeface="+mj-lt"/>
          <a:ea typeface="+mj-ea"/>
          <a:cs typeface="+mj-cs"/>
        </a:defRPr>
      </a:lvl1pPr>
      <a:lvl2pPr algn="l" rtl="0" eaLnBrk="0" fontAlgn="base" hangingPunct="0">
        <a:lnSpc>
          <a:spcPts val="6500"/>
        </a:lnSpc>
        <a:spcBef>
          <a:spcPct val="0"/>
        </a:spcBef>
        <a:spcAft>
          <a:spcPct val="0"/>
        </a:spcAft>
        <a:defRPr sz="6000">
          <a:solidFill>
            <a:schemeClr val="tx1"/>
          </a:solidFill>
          <a:latin typeface="Arial" charset="0"/>
          <a:ea typeface="Arial Unicode MS" pitchFamily="34" charset="-128"/>
          <a:cs typeface="Arial Unicode MS" pitchFamily="34" charset="-128"/>
        </a:defRPr>
      </a:lvl2pPr>
      <a:lvl3pPr algn="l" rtl="0" eaLnBrk="0" fontAlgn="base" hangingPunct="0">
        <a:lnSpc>
          <a:spcPts val="6500"/>
        </a:lnSpc>
        <a:spcBef>
          <a:spcPct val="0"/>
        </a:spcBef>
        <a:spcAft>
          <a:spcPct val="0"/>
        </a:spcAft>
        <a:defRPr sz="6000">
          <a:solidFill>
            <a:schemeClr val="tx1"/>
          </a:solidFill>
          <a:latin typeface="Arial" charset="0"/>
          <a:ea typeface="Arial Unicode MS" pitchFamily="34" charset="-128"/>
          <a:cs typeface="Arial Unicode MS" pitchFamily="34" charset="-128"/>
        </a:defRPr>
      </a:lvl3pPr>
      <a:lvl4pPr algn="l" rtl="0" eaLnBrk="0" fontAlgn="base" hangingPunct="0">
        <a:lnSpc>
          <a:spcPts val="6500"/>
        </a:lnSpc>
        <a:spcBef>
          <a:spcPct val="0"/>
        </a:spcBef>
        <a:spcAft>
          <a:spcPct val="0"/>
        </a:spcAft>
        <a:defRPr sz="6000">
          <a:solidFill>
            <a:schemeClr val="tx1"/>
          </a:solidFill>
          <a:latin typeface="Arial" charset="0"/>
          <a:ea typeface="Arial Unicode MS" pitchFamily="34" charset="-128"/>
          <a:cs typeface="Arial Unicode MS" pitchFamily="34" charset="-128"/>
        </a:defRPr>
      </a:lvl4pPr>
      <a:lvl5pPr algn="l" rtl="0" eaLnBrk="0" fontAlgn="base" hangingPunct="0">
        <a:lnSpc>
          <a:spcPts val="6500"/>
        </a:lnSpc>
        <a:spcBef>
          <a:spcPct val="0"/>
        </a:spcBef>
        <a:spcAft>
          <a:spcPct val="0"/>
        </a:spcAft>
        <a:defRPr sz="6000">
          <a:solidFill>
            <a:schemeClr val="tx1"/>
          </a:solidFill>
          <a:latin typeface="Arial" charset="0"/>
          <a:ea typeface="Arial Unicode MS" pitchFamily="34" charset="-128"/>
          <a:cs typeface="Arial Unicode MS" pitchFamily="34" charset="-128"/>
        </a:defRPr>
      </a:lvl5pPr>
      <a:lvl6pPr marL="457200" algn="l" rtl="0" fontAlgn="base">
        <a:lnSpc>
          <a:spcPts val="6500"/>
        </a:lnSpc>
        <a:spcBef>
          <a:spcPct val="0"/>
        </a:spcBef>
        <a:spcAft>
          <a:spcPct val="0"/>
        </a:spcAft>
        <a:defRPr sz="6000">
          <a:solidFill>
            <a:schemeClr val="tx1"/>
          </a:solidFill>
          <a:latin typeface="Arial" charset="0"/>
          <a:ea typeface="Arial Unicode MS" pitchFamily="34" charset="-128"/>
          <a:cs typeface="Arial Unicode MS" pitchFamily="34" charset="-128"/>
        </a:defRPr>
      </a:lvl6pPr>
      <a:lvl7pPr marL="914400" algn="l" rtl="0" fontAlgn="base">
        <a:lnSpc>
          <a:spcPts val="6500"/>
        </a:lnSpc>
        <a:spcBef>
          <a:spcPct val="0"/>
        </a:spcBef>
        <a:spcAft>
          <a:spcPct val="0"/>
        </a:spcAft>
        <a:defRPr sz="6000">
          <a:solidFill>
            <a:schemeClr val="tx1"/>
          </a:solidFill>
          <a:latin typeface="Arial" charset="0"/>
          <a:ea typeface="Arial Unicode MS" pitchFamily="34" charset="-128"/>
          <a:cs typeface="Arial Unicode MS" pitchFamily="34" charset="-128"/>
        </a:defRPr>
      </a:lvl7pPr>
      <a:lvl8pPr marL="1371600" algn="l" rtl="0" fontAlgn="base">
        <a:lnSpc>
          <a:spcPts val="6500"/>
        </a:lnSpc>
        <a:spcBef>
          <a:spcPct val="0"/>
        </a:spcBef>
        <a:spcAft>
          <a:spcPct val="0"/>
        </a:spcAft>
        <a:defRPr sz="6000">
          <a:solidFill>
            <a:schemeClr val="tx1"/>
          </a:solidFill>
          <a:latin typeface="Arial" charset="0"/>
          <a:ea typeface="Arial Unicode MS" pitchFamily="34" charset="-128"/>
          <a:cs typeface="Arial Unicode MS" pitchFamily="34" charset="-128"/>
        </a:defRPr>
      </a:lvl8pPr>
      <a:lvl9pPr marL="1828800" algn="l" rtl="0" fontAlgn="base">
        <a:lnSpc>
          <a:spcPts val="6500"/>
        </a:lnSpc>
        <a:spcBef>
          <a:spcPct val="0"/>
        </a:spcBef>
        <a:spcAft>
          <a:spcPct val="0"/>
        </a:spcAft>
        <a:defRPr sz="6000">
          <a:solidFill>
            <a:schemeClr val="tx1"/>
          </a:solidFill>
          <a:latin typeface="Arial" charset="0"/>
          <a:ea typeface="Arial Unicode MS" pitchFamily="34" charset="-128"/>
          <a:cs typeface="Arial Unicode MS" pitchFamily="34" charset="-128"/>
        </a:defRPr>
      </a:lvl9pPr>
    </p:titleStyle>
    <p:bodyStyle>
      <a:lvl1pPr algn="l" rtl="0" eaLnBrk="0" fontAlgn="base" hangingPunct="0">
        <a:lnSpc>
          <a:spcPts val="3200"/>
        </a:lnSpc>
        <a:spcBef>
          <a:spcPct val="0"/>
        </a:spcBef>
        <a:spcAft>
          <a:spcPct val="0"/>
        </a:spcAft>
        <a:defRPr sz="2800" b="1">
          <a:solidFill>
            <a:schemeClr val="tx1"/>
          </a:solidFill>
          <a:latin typeface="+mn-lt"/>
          <a:ea typeface="+mn-ea"/>
          <a:cs typeface="+mn-cs"/>
        </a:defRPr>
      </a:lvl1pPr>
      <a:lvl2pPr marL="1588" algn="l" rtl="0" eaLnBrk="0" fontAlgn="base" hangingPunct="0">
        <a:lnSpc>
          <a:spcPts val="3200"/>
        </a:lnSpc>
        <a:spcBef>
          <a:spcPct val="0"/>
        </a:spcBef>
        <a:spcAft>
          <a:spcPct val="0"/>
        </a:spcAft>
        <a:defRPr sz="2800">
          <a:solidFill>
            <a:schemeClr val="tx1"/>
          </a:solidFill>
          <a:latin typeface="+mn-lt"/>
          <a:ea typeface="+mn-ea"/>
          <a:cs typeface="+mn-cs"/>
        </a:defRPr>
      </a:lvl2pPr>
      <a:lvl3pPr marL="231775" indent="-228600" algn="l" rtl="0" eaLnBrk="0" fontAlgn="base" hangingPunct="0">
        <a:lnSpc>
          <a:spcPts val="3200"/>
        </a:lnSpc>
        <a:spcBef>
          <a:spcPct val="0"/>
        </a:spcBef>
        <a:spcAft>
          <a:spcPct val="0"/>
        </a:spcAft>
        <a:buChar char="•"/>
        <a:defRPr sz="2800">
          <a:solidFill>
            <a:schemeClr val="tx1"/>
          </a:solidFill>
          <a:latin typeface="+mn-lt"/>
          <a:ea typeface="+mn-ea"/>
          <a:cs typeface="+mn-cs"/>
        </a:defRPr>
      </a:lvl3pPr>
      <a:lvl4pPr marL="531813" indent="-298450" algn="l" rtl="0" eaLnBrk="0" fontAlgn="base" hangingPunct="0">
        <a:lnSpc>
          <a:spcPts val="2400"/>
        </a:lnSpc>
        <a:spcBef>
          <a:spcPct val="0"/>
        </a:spcBef>
        <a:spcAft>
          <a:spcPct val="0"/>
        </a:spcAft>
        <a:buFont typeface="Arial" charset="0"/>
        <a:buChar char="–"/>
        <a:defRPr sz="2000" b="1">
          <a:solidFill>
            <a:schemeClr val="tx1"/>
          </a:solidFill>
          <a:latin typeface="+mn-lt"/>
          <a:ea typeface="+mn-ea"/>
          <a:cs typeface="+mn-cs"/>
        </a:defRPr>
      </a:lvl4pPr>
      <a:lvl5pPr marL="819150" indent="-285750" algn="l" rtl="0" eaLnBrk="0" fontAlgn="base" hangingPunct="0">
        <a:lnSpc>
          <a:spcPts val="2400"/>
        </a:lnSpc>
        <a:spcBef>
          <a:spcPct val="0"/>
        </a:spcBef>
        <a:spcAft>
          <a:spcPct val="0"/>
        </a:spcAft>
        <a:buFont typeface="Arial" charset="0"/>
        <a:buChar char="–"/>
        <a:defRPr sz="2000">
          <a:solidFill>
            <a:schemeClr val="tx1"/>
          </a:solidFill>
          <a:latin typeface="+mn-lt"/>
          <a:ea typeface="+mn-ea"/>
          <a:cs typeface="+mn-cs"/>
        </a:defRPr>
      </a:lvl5pPr>
      <a:lvl6pPr marL="1276350" indent="-285750" algn="l" rtl="0" fontAlgn="base">
        <a:lnSpc>
          <a:spcPts val="2400"/>
        </a:lnSpc>
        <a:spcBef>
          <a:spcPct val="0"/>
        </a:spcBef>
        <a:spcAft>
          <a:spcPct val="0"/>
        </a:spcAft>
        <a:buFont typeface="Arial" charset="0"/>
        <a:buChar char="–"/>
        <a:defRPr sz="2000">
          <a:solidFill>
            <a:schemeClr val="tx1"/>
          </a:solidFill>
          <a:latin typeface="+mn-lt"/>
          <a:ea typeface="+mn-ea"/>
          <a:cs typeface="+mn-cs"/>
        </a:defRPr>
      </a:lvl6pPr>
      <a:lvl7pPr marL="1733550" indent="-285750" algn="l" rtl="0" fontAlgn="base">
        <a:lnSpc>
          <a:spcPts val="2400"/>
        </a:lnSpc>
        <a:spcBef>
          <a:spcPct val="0"/>
        </a:spcBef>
        <a:spcAft>
          <a:spcPct val="0"/>
        </a:spcAft>
        <a:buFont typeface="Arial" charset="0"/>
        <a:buChar char="–"/>
        <a:defRPr sz="2000">
          <a:solidFill>
            <a:schemeClr val="tx1"/>
          </a:solidFill>
          <a:latin typeface="+mn-lt"/>
          <a:ea typeface="+mn-ea"/>
          <a:cs typeface="+mn-cs"/>
        </a:defRPr>
      </a:lvl7pPr>
      <a:lvl8pPr marL="2190750" indent="-285750" algn="l" rtl="0" fontAlgn="base">
        <a:lnSpc>
          <a:spcPts val="2400"/>
        </a:lnSpc>
        <a:spcBef>
          <a:spcPct val="0"/>
        </a:spcBef>
        <a:spcAft>
          <a:spcPct val="0"/>
        </a:spcAft>
        <a:buFont typeface="Arial" charset="0"/>
        <a:buChar char="–"/>
        <a:defRPr sz="2000">
          <a:solidFill>
            <a:schemeClr val="tx1"/>
          </a:solidFill>
          <a:latin typeface="+mn-lt"/>
          <a:ea typeface="+mn-ea"/>
          <a:cs typeface="+mn-cs"/>
        </a:defRPr>
      </a:lvl8pPr>
      <a:lvl9pPr marL="2647950" indent="-285750" algn="l" rtl="0" fontAlgn="base">
        <a:lnSpc>
          <a:spcPts val="2400"/>
        </a:lnSpc>
        <a:spcBef>
          <a:spcPct val="0"/>
        </a:spcBef>
        <a:spcAft>
          <a:spcPct val="0"/>
        </a:spcAft>
        <a:buFont typeface="Arial" charset="0"/>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7D0AAB-1917-49F8-93A0-853B6C5F18EA}" type="slidenum">
              <a:rPr lang="en-GB" smtClean="0"/>
              <a:pPr/>
              <a:t>‹#›</a:t>
            </a:fld>
            <a:endParaRPr lang="en-GB" dirty="0"/>
          </a:p>
        </p:txBody>
      </p:sp>
    </p:spTree>
  </p:cSld>
  <p:clrMap bg1="lt1" tx1="dk1" bg2="lt2" tx2="dk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GB" dirty="0">
              <a:solidFill>
                <a:prstClr val="black">
                  <a:tint val="75000"/>
                </a:prstClr>
              </a:solidFill>
            </a:endParaRPr>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solidFill>
                <a:prstClr val="black">
                  <a:tint val="75000"/>
                </a:prstClr>
              </a:solidFill>
            </a:endParaRPr>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87E0C1-D55A-4006-A063-1E8DB2BAFA2F}"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4042854900"/>
      </p:ext>
    </p:extLst>
  </p:cSld>
  <p:clrMap bg1="lt1" tx1="dk1" bg2="lt2" tx2="dk2" accent1="accent1" accent2="accent2" accent3="accent3" accent4="accent4" accent5="accent5" accent6="accent6" hlink="hlink" folHlink="folHlink"/>
  <p:sldLayoutIdLst>
    <p:sldLayoutId id="2147483828" r:id="rId1"/>
    <p:sldLayoutId id="2147483829" r:id="rId2"/>
    <p:sldLayoutId id="2147483830" r:id="rId3"/>
    <p:sldLayoutId id="2147483831" r:id="rId4"/>
    <p:sldLayoutId id="2147483832" r:id="rId5"/>
    <p:sldLayoutId id="2147483833" r:id="rId6"/>
    <p:sldLayoutId id="2147483834" r:id="rId7"/>
    <p:sldLayoutId id="2147483835" r:id="rId8"/>
    <p:sldLayoutId id="2147483836" r:id="rId9"/>
    <p:sldLayoutId id="2147483837" r:id="rId10"/>
    <p:sldLayoutId id="2147483838"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2227264" y="180975"/>
            <a:ext cx="6543675" cy="1651000"/>
          </a:xfrm>
          <a:prstGeom prst="rect">
            <a:avLst/>
          </a:prstGeom>
          <a:noFill/>
          <a:ln w="9525">
            <a:noFill/>
            <a:miter lim="800000"/>
            <a:headEnd/>
            <a:tailEnd/>
          </a:ln>
        </p:spPr>
        <p:txBody>
          <a:bodyPr vert="horz" wrap="none" lIns="0" tIns="0" rIns="0" bIns="0" numCol="1" anchor="t" anchorCtr="0" compatLnSpc="1">
            <a:prstTxWarp prst="textNoShape">
              <a:avLst/>
            </a:prstTxWarp>
          </a:bodyPr>
          <a:lstStyle/>
          <a:p>
            <a:pPr lvl="0"/>
            <a:r>
              <a:rPr lang="en-GB" smtClean="0"/>
              <a:t>Click to edit Master title style</a:t>
            </a:r>
          </a:p>
        </p:txBody>
      </p:sp>
      <p:sp>
        <p:nvSpPr>
          <p:cNvPr id="2051" name="Rectangle 3"/>
          <p:cNvSpPr>
            <a:spLocks noGrp="1" noChangeArrowheads="1"/>
          </p:cNvSpPr>
          <p:nvPr>
            <p:ph type="body" idx="1"/>
          </p:nvPr>
        </p:nvSpPr>
        <p:spPr bwMode="auto">
          <a:xfrm>
            <a:off x="471489" y="2309813"/>
            <a:ext cx="8339137" cy="41148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59396" name="Rectangle 4"/>
          <p:cNvSpPr>
            <a:spLocks noGrp="1" noChangeArrowheads="1"/>
          </p:cNvSpPr>
          <p:nvPr>
            <p:ph type="sldNum" sz="quarter" idx="4"/>
          </p:nvPr>
        </p:nvSpPr>
        <p:spPr bwMode="auto">
          <a:xfrm>
            <a:off x="6710363" y="6454775"/>
            <a:ext cx="1905000" cy="279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050"/>
            </a:lvl1pPr>
          </a:lstStyle>
          <a:p>
            <a:pPr>
              <a:defRPr/>
            </a:pPr>
            <a:fld id="{754BFF7C-E509-480A-9487-DA8D2EB21D0D}" type="slidenum">
              <a:rPr lang="en-GB">
                <a:solidFill>
                  <a:srgbClr val="000000"/>
                </a:solidFill>
                <a:latin typeface="Arial"/>
                <a:ea typeface="Arial Unicode MS"/>
                <a:cs typeface="Arial Unicode MS"/>
              </a:rPr>
              <a:pPr>
                <a:defRPr/>
              </a:pPr>
              <a:t>‹#›</a:t>
            </a:fld>
            <a:endParaRPr lang="en-GB" dirty="0">
              <a:solidFill>
                <a:srgbClr val="000000"/>
              </a:solidFill>
              <a:latin typeface="Arial"/>
              <a:ea typeface="Arial Unicode MS"/>
              <a:cs typeface="Arial Unicode MS"/>
            </a:endParaRPr>
          </a:p>
        </p:txBody>
      </p:sp>
      <p:pic>
        <p:nvPicPr>
          <p:cNvPr id="2053" name="Picture 8" descr="SFA_BLK_AW"/>
          <p:cNvPicPr>
            <a:picLocks noChangeAspect="1" noChangeArrowheads="1"/>
          </p:cNvPicPr>
          <p:nvPr/>
        </p:nvPicPr>
        <p:blipFill>
          <a:blip r:embed="rId14" cstate="print"/>
          <a:srcRect/>
          <a:stretch>
            <a:fillRect/>
          </a:stretch>
        </p:blipFill>
        <p:spPr bwMode="auto">
          <a:xfrm>
            <a:off x="368300" y="339725"/>
            <a:ext cx="1712913" cy="1023938"/>
          </a:xfrm>
          <a:prstGeom prst="rect">
            <a:avLst/>
          </a:prstGeom>
          <a:noFill/>
          <a:ln w="9525">
            <a:noFill/>
            <a:miter lim="800000"/>
            <a:headEnd/>
            <a:tailEnd/>
          </a:ln>
        </p:spPr>
      </p:pic>
      <p:pic>
        <p:nvPicPr>
          <p:cNvPr id="6" name="Picture 2"/>
          <p:cNvPicPr>
            <a:picLocks noChangeAspect="1" noChangeArrowheads="1"/>
          </p:cNvPicPr>
          <p:nvPr userDrawn="1"/>
        </p:nvPicPr>
        <p:blipFill>
          <a:blip r:embed="rId15" cstate="print"/>
          <a:srcRect/>
          <a:stretch>
            <a:fillRect/>
          </a:stretch>
        </p:blipFill>
        <p:spPr bwMode="auto">
          <a:xfrm>
            <a:off x="6659564" y="5373690"/>
            <a:ext cx="2168525" cy="1298575"/>
          </a:xfrm>
          <a:prstGeom prst="rect">
            <a:avLst/>
          </a:prstGeom>
          <a:noFill/>
          <a:ln w="9525">
            <a:noFill/>
            <a:miter lim="800000"/>
            <a:headEnd/>
            <a:tailEnd/>
          </a:ln>
        </p:spPr>
      </p:pic>
    </p:spTree>
    <p:extLst>
      <p:ext uri="{BB962C8B-B14F-4D97-AF65-F5344CB8AC3E}">
        <p14:creationId xmlns:p14="http://schemas.microsoft.com/office/powerpoint/2010/main" val="1646700719"/>
      </p:ext>
    </p:extLst>
  </p:cSld>
  <p:clrMap bg1="lt1" tx1="dk1" bg2="lt2" tx2="dk2" accent1="accent1" accent2="accent2" accent3="accent3" accent4="accent4" accent5="accent5" accent6="accent6" hlink="hlink" folHlink="folHlink"/>
  <p:sldLayoutIdLst>
    <p:sldLayoutId id="2147483854" r:id="rId1"/>
    <p:sldLayoutId id="2147483855" r:id="rId2"/>
    <p:sldLayoutId id="2147483856" r:id="rId3"/>
    <p:sldLayoutId id="2147483857" r:id="rId4"/>
    <p:sldLayoutId id="2147483858" r:id="rId5"/>
    <p:sldLayoutId id="2147483859" r:id="rId6"/>
    <p:sldLayoutId id="2147483860" r:id="rId7"/>
    <p:sldLayoutId id="2147483861" r:id="rId8"/>
    <p:sldLayoutId id="2147483862" r:id="rId9"/>
    <p:sldLayoutId id="2147483863" r:id="rId10"/>
    <p:sldLayoutId id="2147483864" r:id="rId11"/>
    <p:sldLayoutId id="2147483865" r:id="rId12"/>
  </p:sldLayoutIdLst>
  <p:hf sldNum="0" hdr="0" ftr="0" dt="0"/>
  <p:txStyles>
    <p:titleStyle>
      <a:lvl1pPr algn="l" rtl="0" eaLnBrk="0" fontAlgn="base" hangingPunct="0">
        <a:lnSpc>
          <a:spcPts val="4875"/>
        </a:lnSpc>
        <a:spcBef>
          <a:spcPct val="0"/>
        </a:spcBef>
        <a:spcAft>
          <a:spcPct val="0"/>
        </a:spcAft>
        <a:defRPr sz="4500">
          <a:solidFill>
            <a:schemeClr val="tx1"/>
          </a:solidFill>
          <a:latin typeface="+mj-lt"/>
          <a:ea typeface="+mj-ea"/>
          <a:cs typeface="+mj-cs"/>
        </a:defRPr>
      </a:lvl1pPr>
      <a:lvl2pPr algn="l" rtl="0" eaLnBrk="0" fontAlgn="base" hangingPunct="0">
        <a:lnSpc>
          <a:spcPts val="4875"/>
        </a:lnSpc>
        <a:spcBef>
          <a:spcPct val="0"/>
        </a:spcBef>
        <a:spcAft>
          <a:spcPct val="0"/>
        </a:spcAft>
        <a:defRPr sz="4500">
          <a:solidFill>
            <a:schemeClr val="tx1"/>
          </a:solidFill>
          <a:latin typeface="Arial" charset="0"/>
          <a:ea typeface="Arial Unicode MS" pitchFamily="34" charset="-128"/>
          <a:cs typeface="Arial Unicode MS" pitchFamily="34" charset="-128"/>
        </a:defRPr>
      </a:lvl2pPr>
      <a:lvl3pPr algn="l" rtl="0" eaLnBrk="0" fontAlgn="base" hangingPunct="0">
        <a:lnSpc>
          <a:spcPts val="4875"/>
        </a:lnSpc>
        <a:spcBef>
          <a:spcPct val="0"/>
        </a:spcBef>
        <a:spcAft>
          <a:spcPct val="0"/>
        </a:spcAft>
        <a:defRPr sz="4500">
          <a:solidFill>
            <a:schemeClr val="tx1"/>
          </a:solidFill>
          <a:latin typeface="Arial" charset="0"/>
          <a:ea typeface="Arial Unicode MS" pitchFamily="34" charset="-128"/>
          <a:cs typeface="Arial Unicode MS" pitchFamily="34" charset="-128"/>
        </a:defRPr>
      </a:lvl3pPr>
      <a:lvl4pPr algn="l" rtl="0" eaLnBrk="0" fontAlgn="base" hangingPunct="0">
        <a:lnSpc>
          <a:spcPts val="4875"/>
        </a:lnSpc>
        <a:spcBef>
          <a:spcPct val="0"/>
        </a:spcBef>
        <a:spcAft>
          <a:spcPct val="0"/>
        </a:spcAft>
        <a:defRPr sz="4500">
          <a:solidFill>
            <a:schemeClr val="tx1"/>
          </a:solidFill>
          <a:latin typeface="Arial" charset="0"/>
          <a:ea typeface="Arial Unicode MS" pitchFamily="34" charset="-128"/>
          <a:cs typeface="Arial Unicode MS" pitchFamily="34" charset="-128"/>
        </a:defRPr>
      </a:lvl4pPr>
      <a:lvl5pPr algn="l" rtl="0" eaLnBrk="0" fontAlgn="base" hangingPunct="0">
        <a:lnSpc>
          <a:spcPts val="4875"/>
        </a:lnSpc>
        <a:spcBef>
          <a:spcPct val="0"/>
        </a:spcBef>
        <a:spcAft>
          <a:spcPct val="0"/>
        </a:spcAft>
        <a:defRPr sz="4500">
          <a:solidFill>
            <a:schemeClr val="tx1"/>
          </a:solidFill>
          <a:latin typeface="Arial" charset="0"/>
          <a:ea typeface="Arial Unicode MS" pitchFamily="34" charset="-128"/>
          <a:cs typeface="Arial Unicode MS" pitchFamily="34" charset="-128"/>
        </a:defRPr>
      </a:lvl5pPr>
      <a:lvl6pPr marL="342900" algn="l" rtl="0" fontAlgn="base">
        <a:lnSpc>
          <a:spcPts val="4875"/>
        </a:lnSpc>
        <a:spcBef>
          <a:spcPct val="0"/>
        </a:spcBef>
        <a:spcAft>
          <a:spcPct val="0"/>
        </a:spcAft>
        <a:defRPr sz="4500">
          <a:solidFill>
            <a:schemeClr val="tx1"/>
          </a:solidFill>
          <a:latin typeface="Arial" charset="0"/>
          <a:ea typeface="Arial Unicode MS" pitchFamily="34" charset="-128"/>
          <a:cs typeface="Arial Unicode MS" pitchFamily="34" charset="-128"/>
        </a:defRPr>
      </a:lvl6pPr>
      <a:lvl7pPr marL="685800" algn="l" rtl="0" fontAlgn="base">
        <a:lnSpc>
          <a:spcPts val="4875"/>
        </a:lnSpc>
        <a:spcBef>
          <a:spcPct val="0"/>
        </a:spcBef>
        <a:spcAft>
          <a:spcPct val="0"/>
        </a:spcAft>
        <a:defRPr sz="4500">
          <a:solidFill>
            <a:schemeClr val="tx1"/>
          </a:solidFill>
          <a:latin typeface="Arial" charset="0"/>
          <a:ea typeface="Arial Unicode MS" pitchFamily="34" charset="-128"/>
          <a:cs typeface="Arial Unicode MS" pitchFamily="34" charset="-128"/>
        </a:defRPr>
      </a:lvl7pPr>
      <a:lvl8pPr marL="1028700" algn="l" rtl="0" fontAlgn="base">
        <a:lnSpc>
          <a:spcPts val="4875"/>
        </a:lnSpc>
        <a:spcBef>
          <a:spcPct val="0"/>
        </a:spcBef>
        <a:spcAft>
          <a:spcPct val="0"/>
        </a:spcAft>
        <a:defRPr sz="4500">
          <a:solidFill>
            <a:schemeClr val="tx1"/>
          </a:solidFill>
          <a:latin typeface="Arial" charset="0"/>
          <a:ea typeface="Arial Unicode MS" pitchFamily="34" charset="-128"/>
          <a:cs typeface="Arial Unicode MS" pitchFamily="34" charset="-128"/>
        </a:defRPr>
      </a:lvl8pPr>
      <a:lvl9pPr marL="1371600" algn="l" rtl="0" fontAlgn="base">
        <a:lnSpc>
          <a:spcPts val="4875"/>
        </a:lnSpc>
        <a:spcBef>
          <a:spcPct val="0"/>
        </a:spcBef>
        <a:spcAft>
          <a:spcPct val="0"/>
        </a:spcAft>
        <a:defRPr sz="4500">
          <a:solidFill>
            <a:schemeClr val="tx1"/>
          </a:solidFill>
          <a:latin typeface="Arial" charset="0"/>
          <a:ea typeface="Arial Unicode MS" pitchFamily="34" charset="-128"/>
          <a:cs typeface="Arial Unicode MS" pitchFamily="34" charset="-128"/>
        </a:defRPr>
      </a:lvl9pPr>
    </p:titleStyle>
    <p:bodyStyle>
      <a:lvl1pPr algn="l" rtl="0" eaLnBrk="0" fontAlgn="base" hangingPunct="0">
        <a:lnSpc>
          <a:spcPts val="2400"/>
        </a:lnSpc>
        <a:spcBef>
          <a:spcPct val="0"/>
        </a:spcBef>
        <a:spcAft>
          <a:spcPct val="0"/>
        </a:spcAft>
        <a:defRPr sz="2100" b="1">
          <a:solidFill>
            <a:schemeClr val="tx1"/>
          </a:solidFill>
          <a:latin typeface="+mn-lt"/>
          <a:ea typeface="+mn-ea"/>
          <a:cs typeface="+mn-cs"/>
        </a:defRPr>
      </a:lvl1pPr>
      <a:lvl2pPr marL="1191" algn="l" rtl="0" eaLnBrk="0" fontAlgn="base" hangingPunct="0">
        <a:lnSpc>
          <a:spcPts val="2400"/>
        </a:lnSpc>
        <a:spcBef>
          <a:spcPct val="0"/>
        </a:spcBef>
        <a:spcAft>
          <a:spcPct val="0"/>
        </a:spcAft>
        <a:defRPr sz="2100">
          <a:solidFill>
            <a:schemeClr val="tx1"/>
          </a:solidFill>
          <a:latin typeface="+mn-lt"/>
          <a:ea typeface="+mn-ea"/>
          <a:cs typeface="+mn-cs"/>
        </a:defRPr>
      </a:lvl2pPr>
      <a:lvl3pPr marL="173831" indent="-171450" algn="l" rtl="0" eaLnBrk="0" fontAlgn="base" hangingPunct="0">
        <a:lnSpc>
          <a:spcPts val="2400"/>
        </a:lnSpc>
        <a:spcBef>
          <a:spcPct val="0"/>
        </a:spcBef>
        <a:spcAft>
          <a:spcPct val="0"/>
        </a:spcAft>
        <a:buChar char="•"/>
        <a:defRPr sz="2100">
          <a:solidFill>
            <a:schemeClr val="tx1"/>
          </a:solidFill>
          <a:latin typeface="+mn-lt"/>
          <a:ea typeface="+mn-ea"/>
          <a:cs typeface="+mn-cs"/>
        </a:defRPr>
      </a:lvl3pPr>
      <a:lvl4pPr marL="398860" indent="-223838" algn="l" rtl="0" eaLnBrk="0" fontAlgn="base" hangingPunct="0">
        <a:lnSpc>
          <a:spcPts val="1800"/>
        </a:lnSpc>
        <a:spcBef>
          <a:spcPct val="0"/>
        </a:spcBef>
        <a:spcAft>
          <a:spcPct val="0"/>
        </a:spcAft>
        <a:buFont typeface="Arial" charset="0"/>
        <a:buChar char="–"/>
        <a:defRPr sz="1500" b="1">
          <a:solidFill>
            <a:schemeClr val="tx1"/>
          </a:solidFill>
          <a:latin typeface="+mn-lt"/>
          <a:ea typeface="+mn-ea"/>
          <a:cs typeface="+mn-cs"/>
        </a:defRPr>
      </a:lvl4pPr>
      <a:lvl5pPr marL="614363" indent="-214313" algn="l" rtl="0" eaLnBrk="0" fontAlgn="base" hangingPunct="0">
        <a:lnSpc>
          <a:spcPts val="1800"/>
        </a:lnSpc>
        <a:spcBef>
          <a:spcPct val="0"/>
        </a:spcBef>
        <a:spcAft>
          <a:spcPct val="0"/>
        </a:spcAft>
        <a:buFont typeface="Arial" charset="0"/>
        <a:buChar char="–"/>
        <a:defRPr sz="1500">
          <a:solidFill>
            <a:schemeClr val="tx1"/>
          </a:solidFill>
          <a:latin typeface="+mn-lt"/>
          <a:ea typeface="+mn-ea"/>
          <a:cs typeface="+mn-cs"/>
        </a:defRPr>
      </a:lvl5pPr>
      <a:lvl6pPr marL="957263" indent="-214313" algn="l" rtl="0" fontAlgn="base">
        <a:lnSpc>
          <a:spcPts val="1800"/>
        </a:lnSpc>
        <a:spcBef>
          <a:spcPct val="0"/>
        </a:spcBef>
        <a:spcAft>
          <a:spcPct val="0"/>
        </a:spcAft>
        <a:buFont typeface="Arial" charset="0"/>
        <a:buChar char="–"/>
        <a:defRPr sz="1500">
          <a:solidFill>
            <a:schemeClr val="tx1"/>
          </a:solidFill>
          <a:latin typeface="+mn-lt"/>
          <a:ea typeface="+mn-ea"/>
          <a:cs typeface="+mn-cs"/>
        </a:defRPr>
      </a:lvl6pPr>
      <a:lvl7pPr marL="1300163" indent="-214313" algn="l" rtl="0" fontAlgn="base">
        <a:lnSpc>
          <a:spcPts val="1800"/>
        </a:lnSpc>
        <a:spcBef>
          <a:spcPct val="0"/>
        </a:spcBef>
        <a:spcAft>
          <a:spcPct val="0"/>
        </a:spcAft>
        <a:buFont typeface="Arial" charset="0"/>
        <a:buChar char="–"/>
        <a:defRPr sz="1500">
          <a:solidFill>
            <a:schemeClr val="tx1"/>
          </a:solidFill>
          <a:latin typeface="+mn-lt"/>
          <a:ea typeface="+mn-ea"/>
          <a:cs typeface="+mn-cs"/>
        </a:defRPr>
      </a:lvl7pPr>
      <a:lvl8pPr marL="1643063" indent="-214313" algn="l" rtl="0" fontAlgn="base">
        <a:lnSpc>
          <a:spcPts val="1800"/>
        </a:lnSpc>
        <a:spcBef>
          <a:spcPct val="0"/>
        </a:spcBef>
        <a:spcAft>
          <a:spcPct val="0"/>
        </a:spcAft>
        <a:buFont typeface="Arial" charset="0"/>
        <a:buChar char="–"/>
        <a:defRPr sz="1500">
          <a:solidFill>
            <a:schemeClr val="tx1"/>
          </a:solidFill>
          <a:latin typeface="+mn-lt"/>
          <a:ea typeface="+mn-ea"/>
          <a:cs typeface="+mn-cs"/>
        </a:defRPr>
      </a:lvl8pPr>
      <a:lvl9pPr marL="1985963" indent="-214313" algn="l" rtl="0" fontAlgn="base">
        <a:lnSpc>
          <a:spcPts val="1800"/>
        </a:lnSpc>
        <a:spcBef>
          <a:spcPct val="0"/>
        </a:spcBef>
        <a:spcAft>
          <a:spcPct val="0"/>
        </a:spcAft>
        <a:buFont typeface="Arial" charset="0"/>
        <a:buChar char="–"/>
        <a:defRPr sz="15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358776" y="360365"/>
            <a:ext cx="8426450" cy="98107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smtClean="0"/>
              <a:t>Click to edit Master title style</a:t>
            </a:r>
            <a:endParaRPr lang="en-GB" dirty="0" smtClean="0"/>
          </a:p>
        </p:txBody>
      </p:sp>
      <p:sp>
        <p:nvSpPr>
          <p:cNvPr id="1027" name="Text Placeholder 2"/>
          <p:cNvSpPr>
            <a:spLocks noGrp="1"/>
          </p:cNvSpPr>
          <p:nvPr>
            <p:ph type="body" idx="1"/>
          </p:nvPr>
        </p:nvSpPr>
        <p:spPr bwMode="auto">
          <a:xfrm>
            <a:off x="358776" y="1557338"/>
            <a:ext cx="8426450" cy="452596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smtClean="0"/>
          </a:p>
        </p:txBody>
      </p:sp>
      <p:cxnSp>
        <p:nvCxnSpPr>
          <p:cNvPr id="4" name="Straight Connector 3"/>
          <p:cNvCxnSpPr/>
          <p:nvPr userDrawn="1"/>
        </p:nvCxnSpPr>
        <p:spPr>
          <a:xfrm>
            <a:off x="358776" y="6489700"/>
            <a:ext cx="8426450" cy="0"/>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cxnSp>
        <p:nvCxnSpPr>
          <p:cNvPr id="5" name="Straight Connector 4"/>
          <p:cNvCxnSpPr/>
          <p:nvPr userDrawn="1"/>
        </p:nvCxnSpPr>
        <p:spPr>
          <a:xfrm>
            <a:off x="358776" y="368300"/>
            <a:ext cx="7092950" cy="0"/>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cxnSp>
        <p:nvCxnSpPr>
          <p:cNvPr id="7" name="Straight Connector 6"/>
          <p:cNvCxnSpPr/>
          <p:nvPr userDrawn="1"/>
        </p:nvCxnSpPr>
        <p:spPr>
          <a:xfrm>
            <a:off x="7667625" y="368300"/>
            <a:ext cx="1117600" cy="0"/>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124244530"/>
      </p:ext>
    </p:extLst>
  </p:cSld>
  <p:clrMap bg1="lt1" tx1="dk1" bg2="lt2" tx2="dk2" accent1="accent1" accent2="accent2" accent3="accent3" accent4="accent4" accent5="accent5" accent6="accent6" hlink="hlink" folHlink="folHlink"/>
  <p:sldLayoutIdLst>
    <p:sldLayoutId id="2147483916" r:id="rId1"/>
    <p:sldLayoutId id="2147483917" r:id="rId2"/>
    <p:sldLayoutId id="2147483918" r:id="rId3"/>
    <p:sldLayoutId id="2147483919" r:id="rId4"/>
    <p:sldLayoutId id="2147483920" r:id="rId5"/>
    <p:sldLayoutId id="2147483921" r:id="rId6"/>
    <p:sldLayoutId id="2147483967" r:id="rId7"/>
    <p:sldLayoutId id="2147484028" r:id="rId8"/>
  </p:sldLayoutIdLst>
  <p:timing>
    <p:tnLst>
      <p:par>
        <p:cTn id="1" dur="indefinite" restart="never" nodeType="tmRoot"/>
      </p:par>
    </p:tnLst>
  </p:timing>
  <p:hf sldNum="0" hdr="0" ftr="0" dt="0"/>
  <p:txStyles>
    <p:titleStyle>
      <a:lvl1pPr algn="l" rtl="0" eaLnBrk="0" fontAlgn="base" hangingPunct="0">
        <a:spcBef>
          <a:spcPct val="0"/>
        </a:spcBef>
        <a:spcAft>
          <a:spcPct val="0"/>
        </a:spcAft>
        <a:defRPr sz="1950" b="1" kern="1200">
          <a:solidFill>
            <a:schemeClr val="tx1"/>
          </a:solidFill>
          <a:latin typeface="Arial" pitchFamily="34" charset="0"/>
          <a:ea typeface="+mj-ea"/>
          <a:cs typeface="Arial" pitchFamily="34" charset="0"/>
        </a:defRPr>
      </a:lvl1pPr>
      <a:lvl2pPr algn="l" rtl="0" eaLnBrk="0" fontAlgn="base" hangingPunct="0">
        <a:spcBef>
          <a:spcPct val="0"/>
        </a:spcBef>
        <a:spcAft>
          <a:spcPct val="0"/>
        </a:spcAft>
        <a:defRPr sz="1950" b="1">
          <a:solidFill>
            <a:schemeClr val="tx1"/>
          </a:solidFill>
          <a:latin typeface="Arial" charset="0"/>
          <a:cs typeface="Arial" charset="0"/>
        </a:defRPr>
      </a:lvl2pPr>
      <a:lvl3pPr algn="l" rtl="0" eaLnBrk="0" fontAlgn="base" hangingPunct="0">
        <a:spcBef>
          <a:spcPct val="0"/>
        </a:spcBef>
        <a:spcAft>
          <a:spcPct val="0"/>
        </a:spcAft>
        <a:defRPr sz="1950" b="1">
          <a:solidFill>
            <a:schemeClr val="tx1"/>
          </a:solidFill>
          <a:latin typeface="Arial" charset="0"/>
          <a:cs typeface="Arial" charset="0"/>
        </a:defRPr>
      </a:lvl3pPr>
      <a:lvl4pPr algn="l" rtl="0" eaLnBrk="0" fontAlgn="base" hangingPunct="0">
        <a:spcBef>
          <a:spcPct val="0"/>
        </a:spcBef>
        <a:spcAft>
          <a:spcPct val="0"/>
        </a:spcAft>
        <a:defRPr sz="1950" b="1">
          <a:solidFill>
            <a:schemeClr val="tx1"/>
          </a:solidFill>
          <a:latin typeface="Arial" charset="0"/>
          <a:cs typeface="Arial" charset="0"/>
        </a:defRPr>
      </a:lvl4pPr>
      <a:lvl5pPr algn="l" rtl="0" eaLnBrk="0" fontAlgn="base" hangingPunct="0">
        <a:spcBef>
          <a:spcPct val="0"/>
        </a:spcBef>
        <a:spcAft>
          <a:spcPct val="0"/>
        </a:spcAft>
        <a:defRPr sz="1950" b="1">
          <a:solidFill>
            <a:schemeClr val="tx1"/>
          </a:solidFill>
          <a:latin typeface="Arial" charset="0"/>
          <a:cs typeface="Arial" charset="0"/>
        </a:defRPr>
      </a:lvl5pPr>
      <a:lvl6pPr marL="342900" algn="l" rtl="0" fontAlgn="base">
        <a:spcBef>
          <a:spcPct val="0"/>
        </a:spcBef>
        <a:spcAft>
          <a:spcPct val="0"/>
        </a:spcAft>
        <a:defRPr sz="1950" b="1">
          <a:solidFill>
            <a:schemeClr val="tx1"/>
          </a:solidFill>
          <a:latin typeface="Arial" charset="0"/>
          <a:cs typeface="Arial" charset="0"/>
        </a:defRPr>
      </a:lvl6pPr>
      <a:lvl7pPr marL="685800" algn="l" rtl="0" fontAlgn="base">
        <a:spcBef>
          <a:spcPct val="0"/>
        </a:spcBef>
        <a:spcAft>
          <a:spcPct val="0"/>
        </a:spcAft>
        <a:defRPr sz="1950" b="1">
          <a:solidFill>
            <a:schemeClr val="tx1"/>
          </a:solidFill>
          <a:latin typeface="Arial" charset="0"/>
          <a:cs typeface="Arial" charset="0"/>
        </a:defRPr>
      </a:lvl7pPr>
      <a:lvl8pPr marL="1028700" algn="l" rtl="0" fontAlgn="base">
        <a:spcBef>
          <a:spcPct val="0"/>
        </a:spcBef>
        <a:spcAft>
          <a:spcPct val="0"/>
        </a:spcAft>
        <a:defRPr sz="1950" b="1">
          <a:solidFill>
            <a:schemeClr val="tx1"/>
          </a:solidFill>
          <a:latin typeface="Arial" charset="0"/>
          <a:cs typeface="Arial" charset="0"/>
        </a:defRPr>
      </a:lvl8pPr>
      <a:lvl9pPr marL="1371600" algn="l" rtl="0" fontAlgn="base">
        <a:spcBef>
          <a:spcPct val="0"/>
        </a:spcBef>
        <a:spcAft>
          <a:spcPct val="0"/>
        </a:spcAft>
        <a:defRPr sz="1950" b="1">
          <a:solidFill>
            <a:schemeClr val="tx1"/>
          </a:solidFill>
          <a:latin typeface="Arial" charset="0"/>
          <a:cs typeface="Arial" charset="0"/>
        </a:defRPr>
      </a:lvl9pPr>
    </p:titleStyle>
    <p:bodyStyle>
      <a:lvl1pPr marL="3572" indent="-3572" algn="l" rtl="0" eaLnBrk="0" fontAlgn="base" hangingPunct="0">
        <a:spcBef>
          <a:spcPct val="0"/>
        </a:spcBef>
        <a:spcAft>
          <a:spcPct val="0"/>
        </a:spcAft>
        <a:buFont typeface="Arial" charset="0"/>
        <a:defRPr b="1" kern="1200">
          <a:solidFill>
            <a:schemeClr val="tx2"/>
          </a:solidFill>
          <a:latin typeface="Arial" pitchFamily="34" charset="0"/>
          <a:ea typeface="+mn-ea"/>
          <a:cs typeface="Arial" pitchFamily="34" charset="0"/>
        </a:defRPr>
      </a:lvl1pPr>
      <a:lvl2pPr marL="2381" indent="340519" algn="l" rtl="0" eaLnBrk="0" fontAlgn="base" hangingPunct="0">
        <a:spcBef>
          <a:spcPct val="0"/>
        </a:spcBef>
        <a:spcAft>
          <a:spcPct val="0"/>
        </a:spcAft>
        <a:buFont typeface="Arial" charset="0"/>
        <a:defRPr kern="1200">
          <a:solidFill>
            <a:schemeClr val="tx2"/>
          </a:solidFill>
          <a:latin typeface="Arial" pitchFamily="34" charset="0"/>
          <a:ea typeface="+mn-ea"/>
          <a:cs typeface="Arial" pitchFamily="34" charset="0"/>
        </a:defRPr>
      </a:lvl2pPr>
      <a:lvl3pPr marL="130969" indent="-130969" algn="l" rtl="0" eaLnBrk="0" fontAlgn="base" hangingPunct="0">
        <a:spcBef>
          <a:spcPct val="0"/>
        </a:spcBef>
        <a:spcAft>
          <a:spcPct val="0"/>
        </a:spcAft>
        <a:buFont typeface="Arial" charset="0"/>
        <a:buChar char="‒"/>
        <a:defRPr b="1" kern="1200">
          <a:solidFill>
            <a:schemeClr val="tx2"/>
          </a:solidFill>
          <a:latin typeface="Arial" pitchFamily="34" charset="0"/>
          <a:ea typeface="+mn-ea"/>
          <a:cs typeface="Arial" pitchFamily="34" charset="0"/>
        </a:defRPr>
      </a:lvl3pPr>
      <a:lvl4pPr marL="130969" indent="-130969" algn="l" rtl="0" eaLnBrk="0" fontAlgn="base" hangingPunct="0">
        <a:spcBef>
          <a:spcPct val="0"/>
        </a:spcBef>
        <a:spcAft>
          <a:spcPct val="0"/>
        </a:spcAft>
        <a:buFont typeface="Arial" charset="0"/>
        <a:buChar char="–"/>
        <a:defRPr b="1" kern="1200">
          <a:solidFill>
            <a:schemeClr val="tx2"/>
          </a:solidFill>
          <a:latin typeface="Arial" pitchFamily="34" charset="0"/>
          <a:ea typeface="+mn-ea"/>
          <a:cs typeface="Arial" pitchFamily="34" charset="0"/>
        </a:defRPr>
      </a:lvl4pPr>
      <a:lvl5pPr marL="130969" indent="-130969" algn="l" rtl="0" eaLnBrk="0" fontAlgn="base" hangingPunct="0">
        <a:spcBef>
          <a:spcPct val="0"/>
        </a:spcBef>
        <a:spcAft>
          <a:spcPct val="0"/>
        </a:spcAft>
        <a:buFont typeface="Arial" charset="0"/>
        <a:buChar char="‒"/>
        <a:defRPr b="1" kern="1200">
          <a:solidFill>
            <a:schemeClr val="tx2"/>
          </a:solidFill>
          <a:latin typeface="Arial" pitchFamily="34" charset="0"/>
          <a:ea typeface="+mn-ea"/>
          <a:cs typeface="Arial" pitchFamily="34" charset="0"/>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358776" y="360365"/>
            <a:ext cx="8426450" cy="98107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smtClean="0"/>
              <a:t>Click to edit Master title style</a:t>
            </a:r>
            <a:endParaRPr lang="en-GB" dirty="0" smtClean="0"/>
          </a:p>
        </p:txBody>
      </p:sp>
      <p:sp>
        <p:nvSpPr>
          <p:cNvPr id="1027" name="Text Placeholder 2"/>
          <p:cNvSpPr>
            <a:spLocks noGrp="1"/>
          </p:cNvSpPr>
          <p:nvPr>
            <p:ph type="body" idx="1"/>
          </p:nvPr>
        </p:nvSpPr>
        <p:spPr bwMode="auto">
          <a:xfrm>
            <a:off x="358776" y="1557338"/>
            <a:ext cx="8426450" cy="452596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smtClean="0"/>
          </a:p>
        </p:txBody>
      </p:sp>
      <p:cxnSp>
        <p:nvCxnSpPr>
          <p:cNvPr id="4" name="Straight Connector 3"/>
          <p:cNvCxnSpPr/>
          <p:nvPr userDrawn="1"/>
        </p:nvCxnSpPr>
        <p:spPr>
          <a:xfrm>
            <a:off x="358776" y="6489700"/>
            <a:ext cx="8426450" cy="0"/>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cxnSp>
        <p:nvCxnSpPr>
          <p:cNvPr id="5" name="Straight Connector 4"/>
          <p:cNvCxnSpPr/>
          <p:nvPr userDrawn="1"/>
        </p:nvCxnSpPr>
        <p:spPr>
          <a:xfrm>
            <a:off x="358776" y="368300"/>
            <a:ext cx="7092950" cy="0"/>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cxnSp>
        <p:nvCxnSpPr>
          <p:cNvPr id="7" name="Straight Connector 6"/>
          <p:cNvCxnSpPr/>
          <p:nvPr userDrawn="1"/>
        </p:nvCxnSpPr>
        <p:spPr>
          <a:xfrm>
            <a:off x="7667625" y="368300"/>
            <a:ext cx="1117600" cy="0"/>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713190731"/>
      </p:ext>
    </p:extLst>
  </p:cSld>
  <p:clrMap bg1="lt1" tx1="dk1" bg2="lt2" tx2="dk2" accent1="accent1" accent2="accent2" accent3="accent3" accent4="accent4" accent5="accent5" accent6="accent6" hlink="hlink" folHlink="folHlink"/>
  <p:sldLayoutIdLst>
    <p:sldLayoutId id="2147483923" r:id="rId1"/>
    <p:sldLayoutId id="2147483924" r:id="rId2"/>
    <p:sldLayoutId id="2147483925" r:id="rId3"/>
    <p:sldLayoutId id="2147483926" r:id="rId4"/>
    <p:sldLayoutId id="2147483927" r:id="rId5"/>
    <p:sldLayoutId id="2147483928" r:id="rId6"/>
  </p:sldLayoutIdLst>
  <p:timing>
    <p:tnLst>
      <p:par>
        <p:cTn id="1" dur="indefinite" restart="never" nodeType="tmRoot"/>
      </p:par>
    </p:tnLst>
  </p:timing>
  <p:hf sldNum="0" hdr="0" ftr="0" dt="0"/>
  <p:txStyles>
    <p:titleStyle>
      <a:lvl1pPr algn="l" rtl="0" eaLnBrk="0" fontAlgn="base" hangingPunct="0">
        <a:spcBef>
          <a:spcPct val="0"/>
        </a:spcBef>
        <a:spcAft>
          <a:spcPct val="0"/>
        </a:spcAft>
        <a:defRPr sz="1950" b="1" kern="1200">
          <a:solidFill>
            <a:schemeClr val="tx1"/>
          </a:solidFill>
          <a:latin typeface="Arial" pitchFamily="34" charset="0"/>
          <a:ea typeface="+mj-ea"/>
          <a:cs typeface="Arial" pitchFamily="34" charset="0"/>
        </a:defRPr>
      </a:lvl1pPr>
      <a:lvl2pPr algn="l" rtl="0" eaLnBrk="0" fontAlgn="base" hangingPunct="0">
        <a:spcBef>
          <a:spcPct val="0"/>
        </a:spcBef>
        <a:spcAft>
          <a:spcPct val="0"/>
        </a:spcAft>
        <a:defRPr sz="1950" b="1">
          <a:solidFill>
            <a:schemeClr val="tx1"/>
          </a:solidFill>
          <a:latin typeface="Arial" charset="0"/>
          <a:cs typeface="Arial" charset="0"/>
        </a:defRPr>
      </a:lvl2pPr>
      <a:lvl3pPr algn="l" rtl="0" eaLnBrk="0" fontAlgn="base" hangingPunct="0">
        <a:spcBef>
          <a:spcPct val="0"/>
        </a:spcBef>
        <a:spcAft>
          <a:spcPct val="0"/>
        </a:spcAft>
        <a:defRPr sz="1950" b="1">
          <a:solidFill>
            <a:schemeClr val="tx1"/>
          </a:solidFill>
          <a:latin typeface="Arial" charset="0"/>
          <a:cs typeface="Arial" charset="0"/>
        </a:defRPr>
      </a:lvl3pPr>
      <a:lvl4pPr algn="l" rtl="0" eaLnBrk="0" fontAlgn="base" hangingPunct="0">
        <a:spcBef>
          <a:spcPct val="0"/>
        </a:spcBef>
        <a:spcAft>
          <a:spcPct val="0"/>
        </a:spcAft>
        <a:defRPr sz="1950" b="1">
          <a:solidFill>
            <a:schemeClr val="tx1"/>
          </a:solidFill>
          <a:latin typeface="Arial" charset="0"/>
          <a:cs typeface="Arial" charset="0"/>
        </a:defRPr>
      </a:lvl4pPr>
      <a:lvl5pPr algn="l" rtl="0" eaLnBrk="0" fontAlgn="base" hangingPunct="0">
        <a:spcBef>
          <a:spcPct val="0"/>
        </a:spcBef>
        <a:spcAft>
          <a:spcPct val="0"/>
        </a:spcAft>
        <a:defRPr sz="1950" b="1">
          <a:solidFill>
            <a:schemeClr val="tx1"/>
          </a:solidFill>
          <a:latin typeface="Arial" charset="0"/>
          <a:cs typeface="Arial" charset="0"/>
        </a:defRPr>
      </a:lvl5pPr>
      <a:lvl6pPr marL="342900" algn="l" rtl="0" fontAlgn="base">
        <a:spcBef>
          <a:spcPct val="0"/>
        </a:spcBef>
        <a:spcAft>
          <a:spcPct val="0"/>
        </a:spcAft>
        <a:defRPr sz="1950" b="1">
          <a:solidFill>
            <a:schemeClr val="tx1"/>
          </a:solidFill>
          <a:latin typeface="Arial" charset="0"/>
          <a:cs typeface="Arial" charset="0"/>
        </a:defRPr>
      </a:lvl6pPr>
      <a:lvl7pPr marL="685800" algn="l" rtl="0" fontAlgn="base">
        <a:spcBef>
          <a:spcPct val="0"/>
        </a:spcBef>
        <a:spcAft>
          <a:spcPct val="0"/>
        </a:spcAft>
        <a:defRPr sz="1950" b="1">
          <a:solidFill>
            <a:schemeClr val="tx1"/>
          </a:solidFill>
          <a:latin typeface="Arial" charset="0"/>
          <a:cs typeface="Arial" charset="0"/>
        </a:defRPr>
      </a:lvl7pPr>
      <a:lvl8pPr marL="1028700" algn="l" rtl="0" fontAlgn="base">
        <a:spcBef>
          <a:spcPct val="0"/>
        </a:spcBef>
        <a:spcAft>
          <a:spcPct val="0"/>
        </a:spcAft>
        <a:defRPr sz="1950" b="1">
          <a:solidFill>
            <a:schemeClr val="tx1"/>
          </a:solidFill>
          <a:latin typeface="Arial" charset="0"/>
          <a:cs typeface="Arial" charset="0"/>
        </a:defRPr>
      </a:lvl8pPr>
      <a:lvl9pPr marL="1371600" algn="l" rtl="0" fontAlgn="base">
        <a:spcBef>
          <a:spcPct val="0"/>
        </a:spcBef>
        <a:spcAft>
          <a:spcPct val="0"/>
        </a:spcAft>
        <a:defRPr sz="1950" b="1">
          <a:solidFill>
            <a:schemeClr val="tx1"/>
          </a:solidFill>
          <a:latin typeface="Arial" charset="0"/>
          <a:cs typeface="Arial" charset="0"/>
        </a:defRPr>
      </a:lvl9pPr>
    </p:titleStyle>
    <p:bodyStyle>
      <a:lvl1pPr marL="3572" indent="-3572" algn="l" rtl="0" eaLnBrk="0" fontAlgn="base" hangingPunct="0">
        <a:spcBef>
          <a:spcPct val="0"/>
        </a:spcBef>
        <a:spcAft>
          <a:spcPct val="0"/>
        </a:spcAft>
        <a:buFont typeface="Arial" charset="0"/>
        <a:defRPr b="1" kern="1200">
          <a:solidFill>
            <a:schemeClr val="tx2"/>
          </a:solidFill>
          <a:latin typeface="Arial" pitchFamily="34" charset="0"/>
          <a:ea typeface="+mn-ea"/>
          <a:cs typeface="Arial" pitchFamily="34" charset="0"/>
        </a:defRPr>
      </a:lvl1pPr>
      <a:lvl2pPr marL="2381" indent="340519" algn="l" rtl="0" eaLnBrk="0" fontAlgn="base" hangingPunct="0">
        <a:spcBef>
          <a:spcPct val="0"/>
        </a:spcBef>
        <a:spcAft>
          <a:spcPct val="0"/>
        </a:spcAft>
        <a:buFont typeface="Arial" charset="0"/>
        <a:defRPr kern="1200">
          <a:solidFill>
            <a:schemeClr val="tx2"/>
          </a:solidFill>
          <a:latin typeface="Arial" pitchFamily="34" charset="0"/>
          <a:ea typeface="+mn-ea"/>
          <a:cs typeface="Arial" pitchFamily="34" charset="0"/>
        </a:defRPr>
      </a:lvl2pPr>
      <a:lvl3pPr marL="130969" indent="-130969" algn="l" rtl="0" eaLnBrk="0" fontAlgn="base" hangingPunct="0">
        <a:spcBef>
          <a:spcPct val="0"/>
        </a:spcBef>
        <a:spcAft>
          <a:spcPct val="0"/>
        </a:spcAft>
        <a:buFont typeface="Arial" charset="0"/>
        <a:buChar char="‒"/>
        <a:defRPr b="1" kern="1200">
          <a:solidFill>
            <a:schemeClr val="tx2"/>
          </a:solidFill>
          <a:latin typeface="Arial" pitchFamily="34" charset="0"/>
          <a:ea typeface="+mn-ea"/>
          <a:cs typeface="Arial" pitchFamily="34" charset="0"/>
        </a:defRPr>
      </a:lvl3pPr>
      <a:lvl4pPr marL="130969" indent="-130969" algn="l" rtl="0" eaLnBrk="0" fontAlgn="base" hangingPunct="0">
        <a:spcBef>
          <a:spcPct val="0"/>
        </a:spcBef>
        <a:spcAft>
          <a:spcPct val="0"/>
        </a:spcAft>
        <a:buFont typeface="Arial" charset="0"/>
        <a:buChar char="–"/>
        <a:defRPr b="1" kern="1200">
          <a:solidFill>
            <a:schemeClr val="tx2"/>
          </a:solidFill>
          <a:latin typeface="Arial" pitchFamily="34" charset="0"/>
          <a:ea typeface="+mn-ea"/>
          <a:cs typeface="Arial" pitchFamily="34" charset="0"/>
        </a:defRPr>
      </a:lvl4pPr>
      <a:lvl5pPr marL="130969" indent="-130969" algn="l" rtl="0" eaLnBrk="0" fontAlgn="base" hangingPunct="0">
        <a:spcBef>
          <a:spcPct val="0"/>
        </a:spcBef>
        <a:spcAft>
          <a:spcPct val="0"/>
        </a:spcAft>
        <a:buFont typeface="Arial" charset="0"/>
        <a:buChar char="‒"/>
        <a:defRPr b="1" kern="1200">
          <a:solidFill>
            <a:schemeClr val="tx2"/>
          </a:solidFill>
          <a:latin typeface="Arial" pitchFamily="34" charset="0"/>
          <a:ea typeface="+mn-ea"/>
          <a:cs typeface="Arial" pitchFamily="34" charset="0"/>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358776" y="360365"/>
            <a:ext cx="8426450" cy="98107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smtClean="0"/>
              <a:t>Click to edit Master title style</a:t>
            </a:r>
            <a:endParaRPr lang="en-GB" dirty="0" smtClean="0"/>
          </a:p>
        </p:txBody>
      </p:sp>
      <p:sp>
        <p:nvSpPr>
          <p:cNvPr id="1027" name="Text Placeholder 2"/>
          <p:cNvSpPr>
            <a:spLocks noGrp="1"/>
          </p:cNvSpPr>
          <p:nvPr>
            <p:ph type="body" idx="1"/>
          </p:nvPr>
        </p:nvSpPr>
        <p:spPr bwMode="auto">
          <a:xfrm>
            <a:off x="358776" y="1557338"/>
            <a:ext cx="8426450" cy="452596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smtClean="0"/>
          </a:p>
        </p:txBody>
      </p:sp>
      <p:cxnSp>
        <p:nvCxnSpPr>
          <p:cNvPr id="4" name="Straight Connector 3"/>
          <p:cNvCxnSpPr/>
          <p:nvPr userDrawn="1"/>
        </p:nvCxnSpPr>
        <p:spPr>
          <a:xfrm>
            <a:off x="358776" y="6489700"/>
            <a:ext cx="8426450" cy="0"/>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cxnSp>
        <p:nvCxnSpPr>
          <p:cNvPr id="5" name="Straight Connector 4"/>
          <p:cNvCxnSpPr/>
          <p:nvPr userDrawn="1"/>
        </p:nvCxnSpPr>
        <p:spPr>
          <a:xfrm>
            <a:off x="358776" y="368300"/>
            <a:ext cx="7092950" cy="0"/>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cxnSp>
        <p:nvCxnSpPr>
          <p:cNvPr id="7" name="Straight Connector 6"/>
          <p:cNvCxnSpPr/>
          <p:nvPr userDrawn="1"/>
        </p:nvCxnSpPr>
        <p:spPr>
          <a:xfrm>
            <a:off x="7667625" y="368300"/>
            <a:ext cx="1117600" cy="0"/>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933257337"/>
      </p:ext>
    </p:extLst>
  </p:cSld>
  <p:clrMap bg1="lt1" tx1="dk1" bg2="lt2" tx2="dk2" accent1="accent1" accent2="accent2" accent3="accent3" accent4="accent4" accent5="accent5" accent6="accent6" hlink="hlink" folHlink="folHlink"/>
  <p:sldLayoutIdLst>
    <p:sldLayoutId id="2147483930" r:id="rId1"/>
    <p:sldLayoutId id="2147483931" r:id="rId2"/>
    <p:sldLayoutId id="2147483932" r:id="rId3"/>
    <p:sldLayoutId id="2147483933" r:id="rId4"/>
    <p:sldLayoutId id="2147483934" r:id="rId5"/>
    <p:sldLayoutId id="2147483935" r:id="rId6"/>
  </p:sldLayoutIdLst>
  <p:timing>
    <p:tnLst>
      <p:par>
        <p:cTn id="1" dur="indefinite" restart="never" nodeType="tmRoot"/>
      </p:par>
    </p:tnLst>
  </p:timing>
  <p:hf sldNum="0" hdr="0" ftr="0" dt="0"/>
  <p:txStyles>
    <p:titleStyle>
      <a:lvl1pPr algn="l" rtl="0" eaLnBrk="0" fontAlgn="base" hangingPunct="0">
        <a:spcBef>
          <a:spcPct val="0"/>
        </a:spcBef>
        <a:spcAft>
          <a:spcPct val="0"/>
        </a:spcAft>
        <a:defRPr sz="1950" b="1" kern="1200">
          <a:solidFill>
            <a:schemeClr val="tx1"/>
          </a:solidFill>
          <a:latin typeface="Arial" pitchFamily="34" charset="0"/>
          <a:ea typeface="+mj-ea"/>
          <a:cs typeface="Arial" pitchFamily="34" charset="0"/>
        </a:defRPr>
      </a:lvl1pPr>
      <a:lvl2pPr algn="l" rtl="0" eaLnBrk="0" fontAlgn="base" hangingPunct="0">
        <a:spcBef>
          <a:spcPct val="0"/>
        </a:spcBef>
        <a:spcAft>
          <a:spcPct val="0"/>
        </a:spcAft>
        <a:defRPr sz="1950" b="1">
          <a:solidFill>
            <a:schemeClr val="tx1"/>
          </a:solidFill>
          <a:latin typeface="Arial" charset="0"/>
          <a:cs typeface="Arial" charset="0"/>
        </a:defRPr>
      </a:lvl2pPr>
      <a:lvl3pPr algn="l" rtl="0" eaLnBrk="0" fontAlgn="base" hangingPunct="0">
        <a:spcBef>
          <a:spcPct val="0"/>
        </a:spcBef>
        <a:spcAft>
          <a:spcPct val="0"/>
        </a:spcAft>
        <a:defRPr sz="1950" b="1">
          <a:solidFill>
            <a:schemeClr val="tx1"/>
          </a:solidFill>
          <a:latin typeface="Arial" charset="0"/>
          <a:cs typeface="Arial" charset="0"/>
        </a:defRPr>
      </a:lvl3pPr>
      <a:lvl4pPr algn="l" rtl="0" eaLnBrk="0" fontAlgn="base" hangingPunct="0">
        <a:spcBef>
          <a:spcPct val="0"/>
        </a:spcBef>
        <a:spcAft>
          <a:spcPct val="0"/>
        </a:spcAft>
        <a:defRPr sz="1950" b="1">
          <a:solidFill>
            <a:schemeClr val="tx1"/>
          </a:solidFill>
          <a:latin typeface="Arial" charset="0"/>
          <a:cs typeface="Arial" charset="0"/>
        </a:defRPr>
      </a:lvl4pPr>
      <a:lvl5pPr algn="l" rtl="0" eaLnBrk="0" fontAlgn="base" hangingPunct="0">
        <a:spcBef>
          <a:spcPct val="0"/>
        </a:spcBef>
        <a:spcAft>
          <a:spcPct val="0"/>
        </a:spcAft>
        <a:defRPr sz="1950" b="1">
          <a:solidFill>
            <a:schemeClr val="tx1"/>
          </a:solidFill>
          <a:latin typeface="Arial" charset="0"/>
          <a:cs typeface="Arial" charset="0"/>
        </a:defRPr>
      </a:lvl5pPr>
      <a:lvl6pPr marL="342900" algn="l" rtl="0" fontAlgn="base">
        <a:spcBef>
          <a:spcPct val="0"/>
        </a:spcBef>
        <a:spcAft>
          <a:spcPct val="0"/>
        </a:spcAft>
        <a:defRPr sz="1950" b="1">
          <a:solidFill>
            <a:schemeClr val="tx1"/>
          </a:solidFill>
          <a:latin typeface="Arial" charset="0"/>
          <a:cs typeface="Arial" charset="0"/>
        </a:defRPr>
      </a:lvl6pPr>
      <a:lvl7pPr marL="685800" algn="l" rtl="0" fontAlgn="base">
        <a:spcBef>
          <a:spcPct val="0"/>
        </a:spcBef>
        <a:spcAft>
          <a:spcPct val="0"/>
        </a:spcAft>
        <a:defRPr sz="1950" b="1">
          <a:solidFill>
            <a:schemeClr val="tx1"/>
          </a:solidFill>
          <a:latin typeface="Arial" charset="0"/>
          <a:cs typeface="Arial" charset="0"/>
        </a:defRPr>
      </a:lvl7pPr>
      <a:lvl8pPr marL="1028700" algn="l" rtl="0" fontAlgn="base">
        <a:spcBef>
          <a:spcPct val="0"/>
        </a:spcBef>
        <a:spcAft>
          <a:spcPct val="0"/>
        </a:spcAft>
        <a:defRPr sz="1950" b="1">
          <a:solidFill>
            <a:schemeClr val="tx1"/>
          </a:solidFill>
          <a:latin typeface="Arial" charset="0"/>
          <a:cs typeface="Arial" charset="0"/>
        </a:defRPr>
      </a:lvl8pPr>
      <a:lvl9pPr marL="1371600" algn="l" rtl="0" fontAlgn="base">
        <a:spcBef>
          <a:spcPct val="0"/>
        </a:spcBef>
        <a:spcAft>
          <a:spcPct val="0"/>
        </a:spcAft>
        <a:defRPr sz="1950" b="1">
          <a:solidFill>
            <a:schemeClr val="tx1"/>
          </a:solidFill>
          <a:latin typeface="Arial" charset="0"/>
          <a:cs typeface="Arial" charset="0"/>
        </a:defRPr>
      </a:lvl9pPr>
    </p:titleStyle>
    <p:bodyStyle>
      <a:lvl1pPr marL="3572" indent="-3572" algn="l" rtl="0" eaLnBrk="0" fontAlgn="base" hangingPunct="0">
        <a:spcBef>
          <a:spcPct val="0"/>
        </a:spcBef>
        <a:spcAft>
          <a:spcPct val="0"/>
        </a:spcAft>
        <a:buFont typeface="Arial" charset="0"/>
        <a:defRPr b="1" kern="1200">
          <a:solidFill>
            <a:schemeClr val="tx2"/>
          </a:solidFill>
          <a:latin typeface="Arial" pitchFamily="34" charset="0"/>
          <a:ea typeface="+mn-ea"/>
          <a:cs typeface="Arial" pitchFamily="34" charset="0"/>
        </a:defRPr>
      </a:lvl1pPr>
      <a:lvl2pPr marL="2381" indent="340519" algn="l" rtl="0" eaLnBrk="0" fontAlgn="base" hangingPunct="0">
        <a:spcBef>
          <a:spcPct val="0"/>
        </a:spcBef>
        <a:spcAft>
          <a:spcPct val="0"/>
        </a:spcAft>
        <a:buFont typeface="Arial" charset="0"/>
        <a:defRPr kern="1200">
          <a:solidFill>
            <a:schemeClr val="tx2"/>
          </a:solidFill>
          <a:latin typeface="Arial" pitchFamily="34" charset="0"/>
          <a:ea typeface="+mn-ea"/>
          <a:cs typeface="Arial" pitchFamily="34" charset="0"/>
        </a:defRPr>
      </a:lvl2pPr>
      <a:lvl3pPr marL="130969" indent="-130969" algn="l" rtl="0" eaLnBrk="0" fontAlgn="base" hangingPunct="0">
        <a:spcBef>
          <a:spcPct val="0"/>
        </a:spcBef>
        <a:spcAft>
          <a:spcPct val="0"/>
        </a:spcAft>
        <a:buFont typeface="Arial" charset="0"/>
        <a:buChar char="‒"/>
        <a:defRPr b="1" kern="1200">
          <a:solidFill>
            <a:schemeClr val="tx2"/>
          </a:solidFill>
          <a:latin typeface="Arial" pitchFamily="34" charset="0"/>
          <a:ea typeface="+mn-ea"/>
          <a:cs typeface="Arial" pitchFamily="34" charset="0"/>
        </a:defRPr>
      </a:lvl3pPr>
      <a:lvl4pPr marL="130969" indent="-130969" algn="l" rtl="0" eaLnBrk="0" fontAlgn="base" hangingPunct="0">
        <a:spcBef>
          <a:spcPct val="0"/>
        </a:spcBef>
        <a:spcAft>
          <a:spcPct val="0"/>
        </a:spcAft>
        <a:buFont typeface="Arial" charset="0"/>
        <a:buChar char="–"/>
        <a:defRPr b="1" kern="1200">
          <a:solidFill>
            <a:schemeClr val="tx2"/>
          </a:solidFill>
          <a:latin typeface="Arial" pitchFamily="34" charset="0"/>
          <a:ea typeface="+mn-ea"/>
          <a:cs typeface="Arial" pitchFamily="34" charset="0"/>
        </a:defRPr>
      </a:lvl4pPr>
      <a:lvl5pPr marL="130969" indent="-130969" algn="l" rtl="0" eaLnBrk="0" fontAlgn="base" hangingPunct="0">
        <a:spcBef>
          <a:spcPct val="0"/>
        </a:spcBef>
        <a:spcAft>
          <a:spcPct val="0"/>
        </a:spcAft>
        <a:buFont typeface="Arial" charset="0"/>
        <a:buChar char="‒"/>
        <a:defRPr b="1" kern="1200">
          <a:solidFill>
            <a:schemeClr val="tx2"/>
          </a:solidFill>
          <a:latin typeface="Arial" pitchFamily="34" charset="0"/>
          <a:ea typeface="+mn-ea"/>
          <a:cs typeface="Arial" pitchFamily="34" charset="0"/>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eaLnBrk="1" fontAlgn="auto" hangingPunct="1">
              <a:spcBef>
                <a:spcPts val="0"/>
              </a:spcBef>
              <a:spcAft>
                <a:spcPts val="0"/>
              </a:spcAft>
            </a:pPr>
            <a:endParaRPr lang="en-GB" dirty="0">
              <a:solidFill>
                <a:prstClr val="black">
                  <a:tint val="75000"/>
                </a:prstClr>
              </a:solidFill>
              <a:latin typeface="Calibri" panose="020F0502020204030204"/>
              <a:ea typeface="+mn-ea"/>
              <a:cs typeface="+mn-cs"/>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eaLnBrk="1" fontAlgn="auto" hangingPunct="1">
              <a:spcBef>
                <a:spcPts val="0"/>
              </a:spcBef>
              <a:spcAft>
                <a:spcPts val="0"/>
              </a:spcAft>
            </a:pPr>
            <a:endParaRPr lang="en-GB" dirty="0">
              <a:solidFill>
                <a:prstClr val="black">
                  <a:tint val="75000"/>
                </a:prstClr>
              </a:solidFill>
              <a:latin typeface="Calibri" panose="020F0502020204030204"/>
              <a:ea typeface="+mn-ea"/>
              <a:cs typeface="+mn-cs"/>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eaLnBrk="1" fontAlgn="auto" hangingPunct="1">
              <a:spcBef>
                <a:spcPts val="0"/>
              </a:spcBef>
              <a:spcAft>
                <a:spcPts val="0"/>
              </a:spcAft>
            </a:pPr>
            <a:fld id="{FF2DFE76-5A54-4A7C-9837-1C38F2B35104}" type="slidenum">
              <a:rPr lang="en-GB" smtClean="0">
                <a:solidFill>
                  <a:prstClr val="black">
                    <a:tint val="75000"/>
                  </a:prstClr>
                </a:solidFill>
                <a:latin typeface="Calibri" panose="020F0502020204030204"/>
                <a:ea typeface="+mn-ea"/>
                <a:cs typeface="+mn-cs"/>
              </a:rPr>
              <a:pPr eaLnBrk="1" fontAlgn="auto" hangingPunct="1">
                <a:spcBef>
                  <a:spcPts val="0"/>
                </a:spcBef>
                <a:spcAft>
                  <a:spcPts val="0"/>
                </a:spcAft>
              </a:pPr>
              <a:t>‹#›</a:t>
            </a:fld>
            <a:endParaRPr lang="en-GB" dirty="0">
              <a:solidFill>
                <a:prstClr val="black">
                  <a:tint val="75000"/>
                </a:prstClr>
              </a:solidFill>
              <a:latin typeface="Calibri" panose="020F0502020204030204"/>
              <a:ea typeface="+mn-ea"/>
              <a:cs typeface="+mn-cs"/>
            </a:endParaRPr>
          </a:p>
        </p:txBody>
      </p:sp>
    </p:spTree>
    <p:extLst>
      <p:ext uri="{BB962C8B-B14F-4D97-AF65-F5344CB8AC3E}">
        <p14:creationId xmlns:p14="http://schemas.microsoft.com/office/powerpoint/2010/main" val="1013800603"/>
      </p:ext>
    </p:extLst>
  </p:cSld>
  <p:clrMap bg1="lt1" tx1="dk1" bg2="lt2" tx2="dk2" accent1="accent1" accent2="accent2" accent3="accent3" accent4="accent4" accent5="accent5" accent6="accent6" hlink="hlink" folHlink="folHlink"/>
  <p:sldLayoutIdLst>
    <p:sldLayoutId id="2147483951" r:id="rId1"/>
    <p:sldLayoutId id="2147483952" r:id="rId2"/>
    <p:sldLayoutId id="2147483953" r:id="rId3"/>
    <p:sldLayoutId id="2147483954" r:id="rId4"/>
    <p:sldLayoutId id="2147483955" r:id="rId5"/>
    <p:sldLayoutId id="2147483956" r:id="rId6"/>
    <p:sldLayoutId id="2147483957" r:id="rId7"/>
    <p:sldLayoutId id="2147483958" r:id="rId8"/>
    <p:sldLayoutId id="2147483959" r:id="rId9"/>
    <p:sldLayoutId id="2147483960" r:id="rId10"/>
    <p:sldLayoutId id="2147483961" r:id="rId11"/>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endParaRPr lang="en-GB" dirty="0">
              <a:solidFill>
                <a:prstClr val="black">
                  <a:tint val="75000"/>
                </a:prstClr>
              </a:solidFill>
              <a:latin typeface="Calibri"/>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en-GB" dirty="0">
              <a:solidFill>
                <a:prstClr val="black">
                  <a:tint val="75000"/>
                </a:prstClr>
              </a:solidFill>
              <a:latin typeface="Calibri"/>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148B6853-4C35-4469-A4A9-845EAD63436B}" type="slidenum">
              <a:rPr lang="en-GB" smtClean="0">
                <a:solidFill>
                  <a:prstClr val="black">
                    <a:tint val="75000"/>
                  </a:prstClr>
                </a:solidFill>
                <a:latin typeface="Calibri"/>
                <a:ea typeface="+mn-ea"/>
                <a:cs typeface="+mn-cs"/>
              </a:rPr>
              <a:pPr eaLnBrk="1" fontAlgn="auto" hangingPunct="1">
                <a:spcBef>
                  <a:spcPts val="0"/>
                </a:spcBef>
                <a:spcAft>
                  <a:spcPts val="0"/>
                </a:spcAft>
              </a:pPr>
              <a:t>‹#›</a:t>
            </a:fld>
            <a:endParaRPr lang="en-GB" dirty="0">
              <a:solidFill>
                <a:prstClr val="black">
                  <a:tint val="75000"/>
                </a:prstClr>
              </a:solidFill>
              <a:latin typeface="Calibri"/>
              <a:ea typeface="+mn-ea"/>
              <a:cs typeface="+mn-cs"/>
            </a:endParaRPr>
          </a:p>
        </p:txBody>
      </p:sp>
    </p:spTree>
    <p:extLst>
      <p:ext uri="{BB962C8B-B14F-4D97-AF65-F5344CB8AC3E}">
        <p14:creationId xmlns:p14="http://schemas.microsoft.com/office/powerpoint/2010/main" val="3816625549"/>
      </p:ext>
    </p:extLst>
  </p:cSld>
  <p:clrMap bg1="lt1" tx1="dk1" bg2="lt2" tx2="dk2" accent1="accent1" accent2="accent2" accent3="accent3" accent4="accent4" accent5="accent5" accent6="accent6" hlink="hlink" folHlink="folHlink"/>
  <p:sldLayoutIdLst>
    <p:sldLayoutId id="2147483969" r:id="rId1"/>
    <p:sldLayoutId id="2147483970" r:id="rId2"/>
    <p:sldLayoutId id="2147483971" r:id="rId3"/>
    <p:sldLayoutId id="2147483972" r:id="rId4"/>
    <p:sldLayoutId id="2147483973" r:id="rId5"/>
    <p:sldLayoutId id="2147483974" r:id="rId6"/>
    <p:sldLayoutId id="2147483975" r:id="rId7"/>
    <p:sldLayoutId id="2147483976" r:id="rId8"/>
    <p:sldLayoutId id="2147483977" r:id="rId9"/>
    <p:sldLayoutId id="2147483978" r:id="rId10"/>
    <p:sldLayoutId id="214748397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endParaRPr lang="en-GB" dirty="0">
              <a:solidFill>
                <a:prstClr val="black">
                  <a:tint val="75000"/>
                </a:prstClr>
              </a:solidFill>
              <a:latin typeface="Calibri"/>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en-GB" dirty="0">
              <a:solidFill>
                <a:prstClr val="black">
                  <a:tint val="75000"/>
                </a:prstClr>
              </a:solidFill>
              <a:latin typeface="Calibri"/>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148B6853-4C35-4469-A4A9-845EAD63436B}" type="slidenum">
              <a:rPr lang="en-GB" smtClean="0">
                <a:solidFill>
                  <a:prstClr val="black">
                    <a:tint val="75000"/>
                  </a:prstClr>
                </a:solidFill>
                <a:latin typeface="Calibri"/>
                <a:ea typeface="+mn-ea"/>
                <a:cs typeface="+mn-cs"/>
              </a:rPr>
              <a:pPr eaLnBrk="1" fontAlgn="auto" hangingPunct="1">
                <a:spcBef>
                  <a:spcPts val="0"/>
                </a:spcBef>
                <a:spcAft>
                  <a:spcPts val="0"/>
                </a:spcAft>
              </a:pPr>
              <a:t>‹#›</a:t>
            </a:fld>
            <a:endParaRPr lang="en-GB" dirty="0">
              <a:solidFill>
                <a:prstClr val="black">
                  <a:tint val="75000"/>
                </a:prstClr>
              </a:solidFill>
              <a:latin typeface="Calibri"/>
              <a:ea typeface="+mn-ea"/>
              <a:cs typeface="+mn-cs"/>
            </a:endParaRPr>
          </a:p>
        </p:txBody>
      </p:sp>
    </p:spTree>
    <p:extLst>
      <p:ext uri="{BB962C8B-B14F-4D97-AF65-F5344CB8AC3E}">
        <p14:creationId xmlns:p14="http://schemas.microsoft.com/office/powerpoint/2010/main" val="3819554704"/>
      </p:ext>
    </p:extLst>
  </p:cSld>
  <p:clrMap bg1="lt1" tx1="dk1" bg2="lt2" tx2="dk2" accent1="accent1" accent2="accent2" accent3="accent3" accent4="accent4" accent5="accent5" accent6="accent6" hlink="hlink" folHlink="folHlink"/>
  <p:sldLayoutIdLst>
    <p:sldLayoutId id="2147483981" r:id="rId1"/>
    <p:sldLayoutId id="2147483982" r:id="rId2"/>
    <p:sldLayoutId id="2147483983" r:id="rId3"/>
    <p:sldLayoutId id="2147483984" r:id="rId4"/>
    <p:sldLayoutId id="2147483985" r:id="rId5"/>
    <p:sldLayoutId id="2147483986" r:id="rId6"/>
    <p:sldLayoutId id="2147483987" r:id="rId7"/>
    <p:sldLayoutId id="2147483988" r:id="rId8"/>
    <p:sldLayoutId id="2147483989" r:id="rId9"/>
    <p:sldLayoutId id="2147483990" r:id="rId10"/>
    <p:sldLayoutId id="2147483991"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endParaRPr lang="en-GB" dirty="0">
              <a:solidFill>
                <a:prstClr val="black">
                  <a:tint val="75000"/>
                </a:prstClr>
              </a:solidFill>
              <a:latin typeface="Calibri"/>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en-GB" dirty="0">
              <a:solidFill>
                <a:prstClr val="black">
                  <a:tint val="75000"/>
                </a:prstClr>
              </a:solidFill>
              <a:latin typeface="Calibri"/>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148B6853-4C35-4469-A4A9-845EAD63436B}" type="slidenum">
              <a:rPr lang="en-GB" smtClean="0">
                <a:solidFill>
                  <a:prstClr val="black">
                    <a:tint val="75000"/>
                  </a:prstClr>
                </a:solidFill>
                <a:latin typeface="Calibri"/>
                <a:ea typeface="+mn-ea"/>
                <a:cs typeface="+mn-cs"/>
              </a:rPr>
              <a:pPr eaLnBrk="1" fontAlgn="auto" hangingPunct="1">
                <a:spcBef>
                  <a:spcPts val="0"/>
                </a:spcBef>
                <a:spcAft>
                  <a:spcPts val="0"/>
                </a:spcAft>
              </a:pPr>
              <a:t>‹#›</a:t>
            </a:fld>
            <a:endParaRPr lang="en-GB" dirty="0">
              <a:solidFill>
                <a:prstClr val="black">
                  <a:tint val="75000"/>
                </a:prstClr>
              </a:solidFill>
              <a:latin typeface="Calibri"/>
              <a:ea typeface="+mn-ea"/>
              <a:cs typeface="+mn-cs"/>
            </a:endParaRPr>
          </a:p>
        </p:txBody>
      </p:sp>
    </p:spTree>
    <p:extLst>
      <p:ext uri="{BB962C8B-B14F-4D97-AF65-F5344CB8AC3E}">
        <p14:creationId xmlns:p14="http://schemas.microsoft.com/office/powerpoint/2010/main" val="3312572921"/>
      </p:ext>
    </p:extLst>
  </p:cSld>
  <p:clrMap bg1="lt1" tx1="dk1" bg2="lt2" tx2="dk2" accent1="accent1" accent2="accent2" accent3="accent3" accent4="accent4" accent5="accent5" accent6="accent6" hlink="hlink" folHlink="folHlink"/>
  <p:sldLayoutIdLst>
    <p:sldLayoutId id="2147483993" r:id="rId1"/>
    <p:sldLayoutId id="2147483994" r:id="rId2"/>
    <p:sldLayoutId id="2147483995" r:id="rId3"/>
    <p:sldLayoutId id="2147483996" r:id="rId4"/>
    <p:sldLayoutId id="2147483997" r:id="rId5"/>
    <p:sldLayoutId id="2147483998" r:id="rId6"/>
    <p:sldLayoutId id="2147483999" r:id="rId7"/>
    <p:sldLayoutId id="2147484000" r:id="rId8"/>
    <p:sldLayoutId id="2147484001" r:id="rId9"/>
    <p:sldLayoutId id="2147484002" r:id="rId10"/>
    <p:sldLayoutId id="2147484003"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endParaRPr lang="en-GB" dirty="0">
              <a:solidFill>
                <a:prstClr val="black">
                  <a:tint val="75000"/>
                </a:prstClr>
              </a:solidFill>
              <a:latin typeface="Calibri"/>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en-GB" dirty="0">
              <a:solidFill>
                <a:prstClr val="black">
                  <a:tint val="75000"/>
                </a:prstClr>
              </a:solidFill>
              <a:latin typeface="Calibri"/>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148B6853-4C35-4469-A4A9-845EAD63436B}" type="slidenum">
              <a:rPr lang="en-GB" smtClean="0">
                <a:solidFill>
                  <a:prstClr val="black">
                    <a:tint val="75000"/>
                  </a:prstClr>
                </a:solidFill>
                <a:latin typeface="Calibri"/>
                <a:ea typeface="+mn-ea"/>
                <a:cs typeface="+mn-cs"/>
              </a:rPr>
              <a:pPr eaLnBrk="1" fontAlgn="auto" hangingPunct="1">
                <a:spcBef>
                  <a:spcPts val="0"/>
                </a:spcBef>
                <a:spcAft>
                  <a:spcPts val="0"/>
                </a:spcAft>
              </a:pPr>
              <a:t>‹#›</a:t>
            </a:fld>
            <a:endParaRPr lang="en-GB" dirty="0">
              <a:solidFill>
                <a:prstClr val="black">
                  <a:tint val="75000"/>
                </a:prstClr>
              </a:solidFill>
              <a:latin typeface="Calibri"/>
              <a:ea typeface="+mn-ea"/>
              <a:cs typeface="+mn-cs"/>
            </a:endParaRPr>
          </a:p>
        </p:txBody>
      </p:sp>
    </p:spTree>
    <p:extLst>
      <p:ext uri="{BB962C8B-B14F-4D97-AF65-F5344CB8AC3E}">
        <p14:creationId xmlns:p14="http://schemas.microsoft.com/office/powerpoint/2010/main" val="1349272951"/>
      </p:ext>
    </p:extLst>
  </p:cSld>
  <p:clrMap bg1="lt1" tx1="dk1" bg2="lt2" tx2="dk2" accent1="accent1" accent2="accent2" accent3="accent3" accent4="accent4" accent5="accent5" accent6="accent6" hlink="hlink" folHlink="folHlink"/>
  <p:sldLayoutIdLst>
    <p:sldLayoutId id="2147484005" r:id="rId1"/>
    <p:sldLayoutId id="2147484006" r:id="rId2"/>
    <p:sldLayoutId id="2147484007" r:id="rId3"/>
    <p:sldLayoutId id="2147484008" r:id="rId4"/>
    <p:sldLayoutId id="2147484009" r:id="rId5"/>
    <p:sldLayoutId id="2147484010" r:id="rId6"/>
    <p:sldLayoutId id="2147484011" r:id="rId7"/>
    <p:sldLayoutId id="2147484012" r:id="rId8"/>
    <p:sldLayoutId id="2147484013" r:id="rId9"/>
    <p:sldLayoutId id="2147484014" r:id="rId10"/>
    <p:sldLayoutId id="2147484015"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endParaRPr lang="en-GB" dirty="0">
              <a:solidFill>
                <a:prstClr val="black">
                  <a:tint val="75000"/>
                </a:prstClr>
              </a:solidFill>
              <a:latin typeface="Calibri"/>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en-GB" dirty="0">
              <a:solidFill>
                <a:prstClr val="black">
                  <a:tint val="75000"/>
                </a:prstClr>
              </a:solidFill>
              <a:latin typeface="Calibri"/>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148B6853-4C35-4469-A4A9-845EAD63436B}" type="slidenum">
              <a:rPr lang="en-GB" smtClean="0">
                <a:solidFill>
                  <a:prstClr val="black">
                    <a:tint val="75000"/>
                  </a:prstClr>
                </a:solidFill>
                <a:latin typeface="Calibri"/>
                <a:ea typeface="+mn-ea"/>
                <a:cs typeface="+mn-cs"/>
              </a:rPr>
              <a:pPr eaLnBrk="1" fontAlgn="auto" hangingPunct="1">
                <a:spcBef>
                  <a:spcPts val="0"/>
                </a:spcBef>
                <a:spcAft>
                  <a:spcPts val="0"/>
                </a:spcAft>
              </a:pPr>
              <a:t>‹#›</a:t>
            </a:fld>
            <a:endParaRPr lang="en-GB" dirty="0">
              <a:solidFill>
                <a:prstClr val="black">
                  <a:tint val="75000"/>
                </a:prstClr>
              </a:solidFill>
              <a:latin typeface="Calibri"/>
              <a:ea typeface="+mn-ea"/>
              <a:cs typeface="+mn-cs"/>
            </a:endParaRPr>
          </a:p>
        </p:txBody>
      </p:sp>
    </p:spTree>
    <p:extLst>
      <p:ext uri="{BB962C8B-B14F-4D97-AF65-F5344CB8AC3E}">
        <p14:creationId xmlns:p14="http://schemas.microsoft.com/office/powerpoint/2010/main" val="1455921687"/>
      </p:ext>
    </p:extLst>
  </p:cSld>
  <p:clrMap bg1="lt1" tx1="dk1" bg2="lt2" tx2="dk2" accent1="accent1" accent2="accent2" accent3="accent3" accent4="accent4" accent5="accent5" accent6="accent6" hlink="hlink" folHlink="folHlink"/>
  <p:sldLayoutIdLst>
    <p:sldLayoutId id="2147484017" r:id="rId1"/>
    <p:sldLayoutId id="2147484018" r:id="rId2"/>
    <p:sldLayoutId id="2147484019" r:id="rId3"/>
    <p:sldLayoutId id="2147484020" r:id="rId4"/>
    <p:sldLayoutId id="2147484021" r:id="rId5"/>
    <p:sldLayoutId id="2147484022" r:id="rId6"/>
    <p:sldLayoutId id="2147484023" r:id="rId7"/>
    <p:sldLayoutId id="2147484024" r:id="rId8"/>
    <p:sldLayoutId id="2147484025" r:id="rId9"/>
    <p:sldLayoutId id="2147484026" r:id="rId10"/>
    <p:sldLayoutId id="2147484027"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56.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53.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53.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53.xml"/><Relationship Id="rId5" Type="http://schemas.openxmlformats.org/officeDocument/2006/relationships/image" Target="../media/image9.jpe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1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53.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90.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23.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79.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01.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53.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4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4.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4.xml"/><Relationship Id="rId1" Type="http://schemas.openxmlformats.org/officeDocument/2006/relationships/slideLayout" Target="../slideLayouts/slideLayout73.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4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4.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5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4.xml"/></Relationships>
</file>

<file path=ppt/slides/_rels/slide19.xml.rels><?xml version="1.0" encoding="UTF-8" standalone="yes"?>
<Relationships xmlns="http://schemas.openxmlformats.org/package/2006/relationships"><Relationship Id="rId3" Type="http://schemas.openxmlformats.org/officeDocument/2006/relationships/hyperlink" Target="https://www.gov.uk/government/publications/apprenticeship-frameworks-live-list" TargetMode="External"/><Relationship Id="rId2" Type="http://schemas.openxmlformats.org/officeDocument/2006/relationships/hyperlink" Target="https://www.gov.uk/government/collections/apprenticeship-standards" TargetMode="External"/><Relationship Id="rId1" Type="http://schemas.openxmlformats.org/officeDocument/2006/relationships/slideLayout" Target="../slideLayouts/slideLayout54.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5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2652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55749" y="2448970"/>
            <a:ext cx="7417210" cy="2400657"/>
          </a:xfrm>
        </p:spPr>
        <p:txBody>
          <a:bodyPr/>
          <a:lstStyle/>
          <a:p>
            <a:r>
              <a:rPr lang="en-GB" sz="2000" dirty="0" smtClean="0">
                <a:latin typeface="+mn-lt"/>
              </a:rPr>
              <a:t>Exeter and Heart of Devon ESB (25/05/16)</a:t>
            </a:r>
            <a:br>
              <a:rPr lang="en-GB" sz="2000" dirty="0" smtClean="0">
                <a:latin typeface="+mn-lt"/>
              </a:rPr>
            </a:br>
            <a:r>
              <a:rPr lang="en-GB" sz="2400" dirty="0">
                <a:latin typeface="+mn-lt"/>
              </a:rPr>
              <a:t/>
            </a:r>
            <a:br>
              <a:rPr lang="en-GB" sz="2400" dirty="0">
                <a:latin typeface="+mn-lt"/>
              </a:rPr>
            </a:br>
            <a:r>
              <a:rPr lang="en-GB" sz="2800" dirty="0" smtClean="0">
                <a:latin typeface="+mn-lt"/>
              </a:rPr>
              <a:t>Briefing: </a:t>
            </a:r>
            <a:br>
              <a:rPr lang="en-GB" sz="2800" dirty="0" smtClean="0">
                <a:latin typeface="+mn-lt"/>
              </a:rPr>
            </a:br>
            <a:r>
              <a:rPr lang="en-GB" sz="2800" dirty="0" smtClean="0">
                <a:latin typeface="+mn-lt"/>
              </a:rPr>
              <a:t>“Ready for the Apprenticeship Levy and targets in the Public Sector 2017”</a:t>
            </a:r>
            <a:br>
              <a:rPr lang="en-GB" sz="2800" dirty="0" smtClean="0">
                <a:latin typeface="+mn-lt"/>
              </a:rPr>
            </a:br>
            <a:endParaRPr lang="en-GB" sz="2800" b="0" dirty="0">
              <a:solidFill>
                <a:schemeClr val="accent5"/>
              </a:solidFill>
              <a:latin typeface="+mn-lt"/>
            </a:endParaRPr>
          </a:p>
        </p:txBody>
      </p:sp>
      <p:pic>
        <p:nvPicPr>
          <p:cNvPr id="6" name="Picture 5"/>
          <p:cNvPicPr>
            <a:picLocks noChangeAspect="1"/>
          </p:cNvPicPr>
          <p:nvPr/>
        </p:nvPicPr>
        <p:blipFill>
          <a:blip r:embed="rId3"/>
          <a:stretch>
            <a:fillRect/>
          </a:stretch>
        </p:blipFill>
        <p:spPr>
          <a:xfrm>
            <a:off x="7516931" y="5403599"/>
            <a:ext cx="1464387" cy="874261"/>
          </a:xfrm>
          <a:prstGeom prst="rect">
            <a:avLst/>
          </a:prstGeom>
        </p:spPr>
      </p:pic>
      <p:sp>
        <p:nvSpPr>
          <p:cNvPr id="7" name="Title 1"/>
          <p:cNvSpPr txBox="1">
            <a:spLocks/>
          </p:cNvSpPr>
          <p:nvPr/>
        </p:nvSpPr>
        <p:spPr bwMode="auto">
          <a:xfrm>
            <a:off x="555749" y="5065590"/>
            <a:ext cx="8703039" cy="861774"/>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algn="l" rtl="0" eaLnBrk="0" fontAlgn="base" hangingPunct="0">
              <a:spcBef>
                <a:spcPct val="0"/>
              </a:spcBef>
              <a:spcAft>
                <a:spcPct val="0"/>
              </a:spcAft>
              <a:defRPr sz="2600" b="1" kern="1200">
                <a:solidFill>
                  <a:schemeClr val="bg1"/>
                </a:solidFill>
                <a:latin typeface="Arial" pitchFamily="34" charset="0"/>
                <a:ea typeface="+mj-ea"/>
                <a:cs typeface="Arial" pitchFamily="34" charset="0"/>
              </a:defRPr>
            </a:lvl1pPr>
            <a:lvl2pPr algn="l" rtl="0" eaLnBrk="0" fontAlgn="base" hangingPunct="0">
              <a:spcBef>
                <a:spcPct val="0"/>
              </a:spcBef>
              <a:spcAft>
                <a:spcPct val="0"/>
              </a:spcAft>
              <a:defRPr sz="2600" b="1">
                <a:solidFill>
                  <a:schemeClr val="tx1"/>
                </a:solidFill>
                <a:latin typeface="Arial" charset="0"/>
                <a:cs typeface="Arial" charset="0"/>
              </a:defRPr>
            </a:lvl2pPr>
            <a:lvl3pPr algn="l" rtl="0" eaLnBrk="0" fontAlgn="base" hangingPunct="0">
              <a:spcBef>
                <a:spcPct val="0"/>
              </a:spcBef>
              <a:spcAft>
                <a:spcPct val="0"/>
              </a:spcAft>
              <a:defRPr sz="2600" b="1">
                <a:solidFill>
                  <a:schemeClr val="tx1"/>
                </a:solidFill>
                <a:latin typeface="Arial" charset="0"/>
                <a:cs typeface="Arial" charset="0"/>
              </a:defRPr>
            </a:lvl3pPr>
            <a:lvl4pPr algn="l" rtl="0" eaLnBrk="0" fontAlgn="base" hangingPunct="0">
              <a:spcBef>
                <a:spcPct val="0"/>
              </a:spcBef>
              <a:spcAft>
                <a:spcPct val="0"/>
              </a:spcAft>
              <a:defRPr sz="2600" b="1">
                <a:solidFill>
                  <a:schemeClr val="tx1"/>
                </a:solidFill>
                <a:latin typeface="Arial" charset="0"/>
                <a:cs typeface="Arial" charset="0"/>
              </a:defRPr>
            </a:lvl4pPr>
            <a:lvl5pPr algn="l" rtl="0" eaLnBrk="0" fontAlgn="base" hangingPunct="0">
              <a:spcBef>
                <a:spcPct val="0"/>
              </a:spcBef>
              <a:spcAft>
                <a:spcPct val="0"/>
              </a:spcAft>
              <a:defRPr sz="2600" b="1">
                <a:solidFill>
                  <a:schemeClr val="tx1"/>
                </a:solidFill>
                <a:latin typeface="Arial" charset="0"/>
                <a:cs typeface="Arial" charset="0"/>
              </a:defRPr>
            </a:lvl5pPr>
            <a:lvl6pPr marL="457200" algn="l" rtl="0" fontAlgn="base">
              <a:spcBef>
                <a:spcPct val="0"/>
              </a:spcBef>
              <a:spcAft>
                <a:spcPct val="0"/>
              </a:spcAft>
              <a:defRPr sz="2600" b="1">
                <a:solidFill>
                  <a:schemeClr val="tx1"/>
                </a:solidFill>
                <a:latin typeface="Arial" charset="0"/>
                <a:cs typeface="Arial" charset="0"/>
              </a:defRPr>
            </a:lvl6pPr>
            <a:lvl7pPr marL="914400" algn="l" rtl="0" fontAlgn="base">
              <a:spcBef>
                <a:spcPct val="0"/>
              </a:spcBef>
              <a:spcAft>
                <a:spcPct val="0"/>
              </a:spcAft>
              <a:defRPr sz="2600" b="1">
                <a:solidFill>
                  <a:schemeClr val="tx1"/>
                </a:solidFill>
                <a:latin typeface="Arial" charset="0"/>
                <a:cs typeface="Arial" charset="0"/>
              </a:defRPr>
            </a:lvl7pPr>
            <a:lvl8pPr marL="1371600" algn="l" rtl="0" fontAlgn="base">
              <a:spcBef>
                <a:spcPct val="0"/>
              </a:spcBef>
              <a:spcAft>
                <a:spcPct val="0"/>
              </a:spcAft>
              <a:defRPr sz="2600" b="1">
                <a:solidFill>
                  <a:schemeClr val="tx1"/>
                </a:solidFill>
                <a:latin typeface="Arial" charset="0"/>
                <a:cs typeface="Arial" charset="0"/>
              </a:defRPr>
            </a:lvl8pPr>
            <a:lvl9pPr marL="1828800" algn="l" rtl="0" fontAlgn="base">
              <a:spcBef>
                <a:spcPct val="0"/>
              </a:spcBef>
              <a:spcAft>
                <a:spcPct val="0"/>
              </a:spcAft>
              <a:defRPr sz="2600" b="1">
                <a:solidFill>
                  <a:schemeClr val="tx1"/>
                </a:solidFill>
                <a:latin typeface="Arial"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2800" b="0" i="0" u="none" strike="noStrike" kern="1200" cap="none" spc="0" normalizeH="0" baseline="0" noProof="0" dirty="0" smtClean="0">
                <a:ln>
                  <a:noFill/>
                </a:ln>
                <a:solidFill>
                  <a:srgbClr val="000000"/>
                </a:solidFill>
                <a:effectLst/>
                <a:uLnTx/>
                <a:uFillTx/>
                <a:latin typeface="Arial" pitchFamily="34" charset="0"/>
                <a:ea typeface="+mj-ea"/>
                <a:cs typeface="Arial" pitchFamily="34" charset="0"/>
              </a:rPr>
              <a:t>Richard Daulton</a:t>
            </a:r>
          </a:p>
          <a:p>
            <a:pPr marL="0" marR="0" lvl="0" indent="0" algn="l" defTabSz="914400" rtl="0" eaLnBrk="0" fontAlgn="base" latinLnBrk="0" hangingPunct="0">
              <a:lnSpc>
                <a:spcPct val="100000"/>
              </a:lnSpc>
              <a:spcBef>
                <a:spcPct val="0"/>
              </a:spcBef>
              <a:spcAft>
                <a:spcPct val="0"/>
              </a:spcAft>
              <a:buClrTx/>
              <a:buSzTx/>
              <a:buFontTx/>
              <a:buNone/>
              <a:tabLst/>
              <a:defRPr/>
            </a:pPr>
            <a:r>
              <a:rPr lang="en-GB" sz="2800" b="0" dirty="0" smtClean="0">
                <a:solidFill>
                  <a:srgbClr val="000000"/>
                </a:solidFill>
              </a:rPr>
              <a:t>National Apprenticeship Service</a:t>
            </a:r>
            <a:endParaRPr kumimoji="0" lang="en-GB" sz="2800" b="0" i="0" u="none" strike="noStrike" kern="1200" cap="none" spc="0" normalizeH="0" baseline="0" noProof="0" dirty="0">
              <a:ln>
                <a:noFill/>
              </a:ln>
              <a:solidFill>
                <a:srgbClr val="000000"/>
              </a:solidFill>
              <a:effectLst/>
              <a:uLnTx/>
              <a:uFillTx/>
              <a:latin typeface="Arial" pitchFamily="34" charset="0"/>
              <a:ea typeface="+mj-ea"/>
              <a:cs typeface="Arial" pitchFamily="34" charset="0"/>
            </a:endParaRPr>
          </a:p>
        </p:txBody>
      </p:sp>
    </p:spTree>
    <p:extLst>
      <p:ext uri="{BB962C8B-B14F-4D97-AF65-F5344CB8AC3E}">
        <p14:creationId xmlns:p14="http://schemas.microsoft.com/office/powerpoint/2010/main" val="3299073280"/>
      </p:ext>
    </p:extLst>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0" y="0"/>
            <a:ext cx="9146400" cy="831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280150"/>
            <a:ext cx="9144000" cy="577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79512" y="169476"/>
            <a:ext cx="7822398" cy="523220"/>
          </a:xfrm>
          <a:prstGeom prst="rect">
            <a:avLst/>
          </a:prstGeom>
          <a:noFill/>
        </p:spPr>
        <p:txBody>
          <a:bodyPr wrap="none" rtlCol="0">
            <a:spAutoFit/>
          </a:bodyPr>
          <a:lstStyle/>
          <a:p>
            <a:r>
              <a:rPr lang="en-GB" sz="2800" b="1" dirty="0">
                <a:solidFill>
                  <a:schemeClr val="bg1"/>
                </a:solidFill>
              </a:rPr>
              <a:t>The </a:t>
            </a:r>
            <a:r>
              <a:rPr lang="en-GB" sz="2800" b="1" dirty="0" smtClean="0">
                <a:solidFill>
                  <a:schemeClr val="bg1"/>
                </a:solidFill>
              </a:rPr>
              <a:t>Levy </a:t>
            </a:r>
            <a:r>
              <a:rPr lang="en-GB" sz="2800" b="1" dirty="0">
                <a:solidFill>
                  <a:schemeClr val="bg1"/>
                </a:solidFill>
              </a:rPr>
              <a:t>is part of a broader programme of reforms</a:t>
            </a:r>
          </a:p>
        </p:txBody>
      </p:sp>
      <p:sp>
        <p:nvSpPr>
          <p:cNvPr id="5" name="TextBox 4"/>
          <p:cNvSpPr txBox="1"/>
          <p:nvPr/>
        </p:nvSpPr>
        <p:spPr>
          <a:xfrm>
            <a:off x="251521" y="965041"/>
            <a:ext cx="8640960" cy="5016758"/>
          </a:xfrm>
          <a:prstGeom prst="rect">
            <a:avLst/>
          </a:prstGeom>
          <a:noFill/>
        </p:spPr>
        <p:txBody>
          <a:bodyPr wrap="square" rtlCol="0">
            <a:spAutoFit/>
          </a:bodyPr>
          <a:lstStyle/>
          <a:p>
            <a:r>
              <a:rPr lang="en-GB" sz="2000" dirty="0" smtClean="0">
                <a:solidFill>
                  <a:schemeClr val="accent5"/>
                </a:solidFill>
              </a:rPr>
              <a:t>Government </a:t>
            </a:r>
            <a:r>
              <a:rPr lang="en-GB" sz="2000" dirty="0">
                <a:solidFill>
                  <a:schemeClr val="accent5"/>
                </a:solidFill>
              </a:rPr>
              <a:t>committed to reach </a:t>
            </a:r>
            <a:r>
              <a:rPr lang="en-GB" sz="2000" b="1" dirty="0">
                <a:solidFill>
                  <a:schemeClr val="accent5"/>
                </a:solidFill>
              </a:rPr>
              <a:t>3 million </a:t>
            </a:r>
            <a:r>
              <a:rPr lang="en-GB" sz="2000" b="1" dirty="0" smtClean="0">
                <a:solidFill>
                  <a:schemeClr val="accent5"/>
                </a:solidFill>
              </a:rPr>
              <a:t>apprenticeship starts by 2020.</a:t>
            </a:r>
          </a:p>
          <a:p>
            <a:r>
              <a:rPr lang="en-GB" sz="2000" dirty="0" smtClean="0">
                <a:solidFill>
                  <a:schemeClr val="accent5"/>
                </a:solidFill>
              </a:rPr>
              <a:t>Building on </a:t>
            </a:r>
            <a:r>
              <a:rPr lang="en-GB" sz="2000" dirty="0">
                <a:solidFill>
                  <a:schemeClr val="accent5"/>
                </a:solidFill>
              </a:rPr>
              <a:t>apprenticeship </a:t>
            </a:r>
            <a:r>
              <a:rPr lang="en-GB" sz="2000" dirty="0" smtClean="0">
                <a:solidFill>
                  <a:schemeClr val="accent5"/>
                </a:solidFill>
              </a:rPr>
              <a:t>benefits and impact. Productivity</a:t>
            </a:r>
            <a:r>
              <a:rPr lang="en-GB" sz="2000" b="1" dirty="0" smtClean="0">
                <a:solidFill>
                  <a:schemeClr val="accent5"/>
                </a:solidFill>
              </a:rPr>
              <a:t> </a:t>
            </a:r>
          </a:p>
          <a:p>
            <a:r>
              <a:rPr lang="en-GB" sz="2000" dirty="0" smtClean="0">
                <a:solidFill>
                  <a:schemeClr val="accent5"/>
                </a:solidFill>
              </a:rPr>
              <a:t> </a:t>
            </a:r>
          </a:p>
          <a:p>
            <a:r>
              <a:rPr lang="en-GB" sz="2000" dirty="0" smtClean="0">
                <a:solidFill>
                  <a:schemeClr val="accent5"/>
                </a:solidFill>
              </a:rPr>
              <a:t>Step changes </a:t>
            </a:r>
            <a:r>
              <a:rPr lang="en-GB" sz="2000" dirty="0">
                <a:solidFill>
                  <a:schemeClr val="accent5"/>
                </a:solidFill>
              </a:rPr>
              <a:t>in </a:t>
            </a:r>
            <a:r>
              <a:rPr lang="en-GB" sz="2000" dirty="0" smtClean="0">
                <a:solidFill>
                  <a:schemeClr val="accent5"/>
                </a:solidFill>
              </a:rPr>
              <a:t>scale, scope, quality and funding of </a:t>
            </a:r>
            <a:r>
              <a:rPr lang="en-GB" sz="2000" dirty="0">
                <a:solidFill>
                  <a:schemeClr val="accent5"/>
                </a:solidFill>
              </a:rPr>
              <a:t>apprenticeships  </a:t>
            </a:r>
            <a:r>
              <a:rPr lang="en-GB" sz="2000" dirty="0" smtClean="0">
                <a:solidFill>
                  <a:schemeClr val="accent5"/>
                </a:solidFill>
              </a:rPr>
              <a:t>required</a:t>
            </a:r>
            <a:endParaRPr lang="en-GB" sz="2000" dirty="0">
              <a:solidFill>
                <a:schemeClr val="accent5"/>
              </a:solidFill>
            </a:endParaRPr>
          </a:p>
          <a:p>
            <a:endParaRPr lang="en-GB" sz="2000" dirty="0" smtClean="0">
              <a:solidFill>
                <a:schemeClr val="accent5"/>
              </a:solidFill>
            </a:endParaRPr>
          </a:p>
          <a:p>
            <a:r>
              <a:rPr lang="en-GB" sz="2000" dirty="0" smtClean="0">
                <a:solidFill>
                  <a:schemeClr val="accent5"/>
                </a:solidFill>
              </a:rPr>
              <a:t>Reforms aspects:</a:t>
            </a:r>
          </a:p>
          <a:p>
            <a:endParaRPr lang="en-GB" sz="2000" dirty="0" smtClean="0">
              <a:solidFill>
                <a:schemeClr val="accent5"/>
              </a:solidFill>
            </a:endParaRPr>
          </a:p>
          <a:p>
            <a:pPr marL="342900" indent="-342900">
              <a:spcAft>
                <a:spcPts val="600"/>
              </a:spcAft>
              <a:buFont typeface="Arial" panose="020B0604020202020204" pitchFamily="34" charset="0"/>
              <a:buChar char="•"/>
            </a:pPr>
            <a:r>
              <a:rPr lang="en-GB" sz="2000" dirty="0" smtClean="0">
                <a:solidFill>
                  <a:schemeClr val="accent5"/>
                </a:solidFill>
              </a:rPr>
              <a:t>Public </a:t>
            </a:r>
            <a:r>
              <a:rPr lang="en-GB" sz="2000" dirty="0">
                <a:solidFill>
                  <a:schemeClr val="accent5"/>
                </a:solidFill>
              </a:rPr>
              <a:t>sector </a:t>
            </a:r>
            <a:r>
              <a:rPr lang="en-GB" sz="2000" dirty="0" smtClean="0">
                <a:solidFill>
                  <a:schemeClr val="accent5"/>
                </a:solidFill>
              </a:rPr>
              <a:t>bodies – setting new apprenticeships duty/targets via the Enterprise Act. </a:t>
            </a:r>
            <a:endParaRPr lang="en-GB" sz="2000" dirty="0">
              <a:solidFill>
                <a:schemeClr val="accent5"/>
              </a:solidFill>
            </a:endParaRPr>
          </a:p>
          <a:p>
            <a:pPr marL="342900" indent="-342900">
              <a:spcAft>
                <a:spcPts val="600"/>
              </a:spcAft>
              <a:buFont typeface="Arial" panose="020B0604020202020204" pitchFamily="34" charset="0"/>
              <a:buChar char="•"/>
            </a:pPr>
            <a:r>
              <a:rPr lang="en-GB" sz="2000" dirty="0">
                <a:solidFill>
                  <a:schemeClr val="accent5"/>
                </a:solidFill>
              </a:rPr>
              <a:t>New Institute for Apprenticeships </a:t>
            </a:r>
          </a:p>
          <a:p>
            <a:pPr marL="342900" indent="-342900">
              <a:spcAft>
                <a:spcPts val="600"/>
              </a:spcAft>
              <a:buFont typeface="Arial" panose="020B0604020202020204" pitchFamily="34" charset="0"/>
              <a:buChar char="•"/>
            </a:pPr>
            <a:r>
              <a:rPr lang="en-GB" sz="2000" dirty="0">
                <a:solidFill>
                  <a:schemeClr val="accent5"/>
                </a:solidFill>
              </a:rPr>
              <a:t>Digital Apprenticeship Service </a:t>
            </a:r>
            <a:r>
              <a:rPr lang="en-GB" sz="2000" dirty="0" smtClean="0">
                <a:solidFill>
                  <a:schemeClr val="accent5"/>
                </a:solidFill>
              </a:rPr>
              <a:t>(includes Levy payment mechanism</a:t>
            </a:r>
            <a:r>
              <a:rPr lang="en-GB" sz="2000" dirty="0">
                <a:solidFill>
                  <a:schemeClr val="accent5"/>
                </a:solidFill>
              </a:rPr>
              <a:t>)</a:t>
            </a:r>
          </a:p>
          <a:p>
            <a:pPr marL="342900" indent="-342900">
              <a:spcAft>
                <a:spcPts val="600"/>
              </a:spcAft>
              <a:buFont typeface="Arial" panose="020B0604020202020204" pitchFamily="34" charset="0"/>
              <a:buChar char="•"/>
            </a:pPr>
            <a:r>
              <a:rPr lang="en-GB" sz="2000" dirty="0" smtClean="0">
                <a:solidFill>
                  <a:schemeClr val="accent5"/>
                </a:solidFill>
              </a:rPr>
              <a:t>Apprenticeships </a:t>
            </a:r>
            <a:r>
              <a:rPr lang="en-GB" sz="2000" dirty="0">
                <a:solidFill>
                  <a:schemeClr val="accent5"/>
                </a:solidFill>
              </a:rPr>
              <a:t>Standards (employer led)</a:t>
            </a:r>
          </a:p>
          <a:p>
            <a:pPr marL="342900" indent="-342900">
              <a:spcAft>
                <a:spcPts val="600"/>
              </a:spcAft>
              <a:buFont typeface="Arial" panose="020B0604020202020204" pitchFamily="34" charset="0"/>
              <a:buChar char="•"/>
            </a:pPr>
            <a:r>
              <a:rPr lang="en-GB" sz="2000" dirty="0" smtClean="0">
                <a:solidFill>
                  <a:schemeClr val="accent5"/>
                </a:solidFill>
              </a:rPr>
              <a:t>Abolishing </a:t>
            </a:r>
            <a:r>
              <a:rPr lang="en-GB" sz="2000" dirty="0">
                <a:solidFill>
                  <a:schemeClr val="accent5"/>
                </a:solidFill>
              </a:rPr>
              <a:t>employer </a:t>
            </a:r>
            <a:r>
              <a:rPr lang="en-GB" sz="2000" dirty="0" smtClean="0">
                <a:solidFill>
                  <a:schemeClr val="accent5"/>
                </a:solidFill>
              </a:rPr>
              <a:t>national insurance contributions for </a:t>
            </a:r>
            <a:r>
              <a:rPr lang="en-GB" sz="2000" dirty="0">
                <a:solidFill>
                  <a:schemeClr val="accent5"/>
                </a:solidFill>
              </a:rPr>
              <a:t>apprentices under the age of 25 from April 2016 </a:t>
            </a:r>
            <a:endParaRPr lang="en-GB" sz="2000" dirty="0" smtClean="0">
              <a:solidFill>
                <a:schemeClr val="accent5"/>
              </a:solidFill>
            </a:endParaRPr>
          </a:p>
        </p:txBody>
      </p:sp>
    </p:spTree>
    <p:extLst>
      <p:ext uri="{BB962C8B-B14F-4D97-AF65-F5344CB8AC3E}">
        <p14:creationId xmlns:p14="http://schemas.microsoft.com/office/powerpoint/2010/main" val="22474761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0" y="0"/>
            <a:ext cx="9146400" cy="831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280150"/>
            <a:ext cx="9144000" cy="577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79512" y="169476"/>
            <a:ext cx="6739345" cy="523220"/>
          </a:xfrm>
          <a:prstGeom prst="rect">
            <a:avLst/>
          </a:prstGeom>
          <a:noFill/>
        </p:spPr>
        <p:txBody>
          <a:bodyPr wrap="none" rtlCol="0">
            <a:spAutoFit/>
          </a:bodyPr>
          <a:lstStyle/>
          <a:p>
            <a:r>
              <a:rPr lang="en-GB" sz="2800" b="1" dirty="0" smtClean="0">
                <a:solidFill>
                  <a:schemeClr val="bg1"/>
                </a:solidFill>
              </a:rPr>
              <a:t>Apprenticeship targets – public sector</a:t>
            </a:r>
            <a:endParaRPr lang="en-GB" sz="2800" b="1" dirty="0">
              <a:solidFill>
                <a:schemeClr val="bg1"/>
              </a:solidFill>
            </a:endParaRPr>
          </a:p>
        </p:txBody>
      </p:sp>
      <p:sp>
        <p:nvSpPr>
          <p:cNvPr id="5" name="TextBox 4"/>
          <p:cNvSpPr txBox="1"/>
          <p:nvPr/>
        </p:nvSpPr>
        <p:spPr>
          <a:xfrm>
            <a:off x="279801" y="1001326"/>
            <a:ext cx="8640960" cy="9633406"/>
          </a:xfrm>
          <a:prstGeom prst="rect">
            <a:avLst/>
          </a:prstGeom>
          <a:noFill/>
        </p:spPr>
        <p:txBody>
          <a:bodyPr wrap="square" rtlCol="0">
            <a:spAutoFit/>
          </a:bodyPr>
          <a:lstStyle/>
          <a:p>
            <a:r>
              <a:rPr lang="en-GB" sz="2000" dirty="0" smtClean="0">
                <a:solidFill>
                  <a:schemeClr val="accent5"/>
                </a:solidFill>
              </a:rPr>
              <a:t>Enterprise Act (4</a:t>
            </a:r>
            <a:r>
              <a:rPr lang="en-GB" sz="2000" baseline="30000" dirty="0" smtClean="0">
                <a:solidFill>
                  <a:schemeClr val="accent5"/>
                </a:solidFill>
              </a:rPr>
              <a:t>th</a:t>
            </a:r>
            <a:r>
              <a:rPr lang="en-GB" sz="2000" dirty="0" smtClean="0">
                <a:solidFill>
                  <a:schemeClr val="accent5"/>
                </a:solidFill>
              </a:rPr>
              <a:t> May 2016) – Sec. of State power to set targets</a:t>
            </a:r>
          </a:p>
          <a:p>
            <a:endParaRPr lang="en-GB" sz="2000" dirty="0" smtClean="0">
              <a:solidFill>
                <a:schemeClr val="accent5"/>
              </a:solidFill>
            </a:endParaRPr>
          </a:p>
          <a:p>
            <a:r>
              <a:rPr lang="en-GB" sz="2000" dirty="0" smtClean="0">
                <a:solidFill>
                  <a:schemeClr val="accent5"/>
                </a:solidFill>
              </a:rPr>
              <a:t>Apprenticeship targets for public sector (consultation outcome pending)</a:t>
            </a:r>
          </a:p>
          <a:p>
            <a:endParaRPr lang="en-GB" sz="2000" dirty="0">
              <a:solidFill>
                <a:schemeClr val="accent5"/>
              </a:solidFill>
            </a:endParaRPr>
          </a:p>
          <a:p>
            <a:r>
              <a:rPr lang="en-GB" sz="2000" dirty="0" smtClean="0">
                <a:solidFill>
                  <a:schemeClr val="accent5"/>
                </a:solidFill>
              </a:rPr>
              <a:t>Target = 2.3% of headcount annually as apprenticeships starts (new recruits/existing staff)</a:t>
            </a:r>
            <a:endParaRPr lang="en-GB" sz="2000" dirty="0">
              <a:solidFill>
                <a:schemeClr val="accent5"/>
              </a:solidFill>
            </a:endParaRPr>
          </a:p>
          <a:p>
            <a:endParaRPr lang="en-GB" sz="2000" dirty="0" smtClean="0">
              <a:solidFill>
                <a:schemeClr val="accent5"/>
              </a:solidFill>
            </a:endParaRPr>
          </a:p>
          <a:p>
            <a:r>
              <a:rPr lang="en-GB" sz="2000" dirty="0" smtClean="0">
                <a:solidFill>
                  <a:schemeClr val="accent5"/>
                </a:solidFill>
              </a:rPr>
              <a:t>Duty (England only) to report progress  towards meeting target</a:t>
            </a:r>
          </a:p>
          <a:p>
            <a:endParaRPr lang="en-GB" sz="2000" dirty="0">
              <a:solidFill>
                <a:schemeClr val="accent5"/>
              </a:solidFill>
            </a:endParaRPr>
          </a:p>
          <a:p>
            <a:r>
              <a:rPr lang="en-GB" sz="2000" dirty="0" smtClean="0">
                <a:solidFill>
                  <a:schemeClr val="accent5"/>
                </a:solidFill>
              </a:rPr>
              <a:t>Regulations will set out public bodies in scope (refer Office for National Statistics) and with &gt;250 employees </a:t>
            </a:r>
            <a:endParaRPr lang="en-GB" sz="2000" dirty="0">
              <a:solidFill>
                <a:schemeClr val="accent5"/>
              </a:solidFill>
            </a:endParaRPr>
          </a:p>
          <a:p>
            <a:endParaRPr lang="en-GB" sz="2000" dirty="0" smtClean="0">
              <a:solidFill>
                <a:schemeClr val="accent5"/>
              </a:solidFill>
            </a:endParaRPr>
          </a:p>
          <a:p>
            <a:r>
              <a:rPr lang="en-GB" sz="2000" dirty="0" smtClean="0">
                <a:solidFill>
                  <a:schemeClr val="accent5"/>
                </a:solidFill>
              </a:rPr>
              <a:t>e.g. local government, schools (non LA), fire and rescue, police, armed forces, govt. agencies, NHS, ministerial and non-ministerial depts., public sector bodies</a:t>
            </a:r>
            <a:endParaRPr lang="en-GB" sz="2000" dirty="0">
              <a:solidFill>
                <a:schemeClr val="accent5"/>
              </a:solidFill>
            </a:endParaRPr>
          </a:p>
          <a:p>
            <a:endParaRPr lang="en-GB" sz="2000" dirty="0" smtClean="0">
              <a:solidFill>
                <a:schemeClr val="accent5"/>
              </a:solidFill>
            </a:endParaRPr>
          </a:p>
          <a:p>
            <a:endParaRPr lang="en-GB" sz="2000" dirty="0">
              <a:solidFill>
                <a:schemeClr val="accent5"/>
              </a:solidFill>
            </a:endParaRPr>
          </a:p>
          <a:p>
            <a:endParaRPr lang="en-GB" sz="2000" dirty="0" smtClean="0">
              <a:solidFill>
                <a:schemeClr val="accent5"/>
              </a:solidFill>
            </a:endParaRPr>
          </a:p>
          <a:p>
            <a:endParaRPr lang="en-GB" sz="2000" dirty="0">
              <a:solidFill>
                <a:schemeClr val="accent5"/>
              </a:solidFill>
            </a:endParaRPr>
          </a:p>
          <a:p>
            <a:endParaRPr lang="en-GB" sz="2000" dirty="0" smtClean="0">
              <a:solidFill>
                <a:schemeClr val="accent5"/>
              </a:solidFill>
            </a:endParaRPr>
          </a:p>
          <a:p>
            <a:endParaRPr lang="en-GB" sz="2000" dirty="0">
              <a:solidFill>
                <a:schemeClr val="accent5"/>
              </a:solidFill>
            </a:endParaRPr>
          </a:p>
          <a:p>
            <a:endParaRPr lang="en-GB" sz="2000" dirty="0" smtClean="0">
              <a:solidFill>
                <a:schemeClr val="accent5"/>
              </a:solidFill>
            </a:endParaRPr>
          </a:p>
          <a:p>
            <a:endParaRPr lang="en-GB" sz="2000" dirty="0">
              <a:solidFill>
                <a:schemeClr val="accent5"/>
              </a:solidFill>
            </a:endParaRPr>
          </a:p>
          <a:p>
            <a:endParaRPr lang="en-GB" sz="2000" dirty="0" smtClean="0">
              <a:solidFill>
                <a:schemeClr val="accent5"/>
              </a:solidFill>
            </a:endParaRPr>
          </a:p>
          <a:p>
            <a:endParaRPr lang="en-GB" sz="2000" dirty="0">
              <a:solidFill>
                <a:schemeClr val="accent5"/>
              </a:solidFill>
            </a:endParaRPr>
          </a:p>
          <a:p>
            <a:endParaRPr lang="en-GB" sz="2000" dirty="0" smtClean="0">
              <a:solidFill>
                <a:schemeClr val="accent5"/>
              </a:solidFill>
            </a:endParaRPr>
          </a:p>
          <a:p>
            <a:endParaRPr lang="en-GB" sz="2000" dirty="0">
              <a:solidFill>
                <a:schemeClr val="accent5"/>
              </a:solidFill>
            </a:endParaRPr>
          </a:p>
          <a:p>
            <a:endParaRPr lang="en-GB" sz="2000" dirty="0" smtClean="0">
              <a:solidFill>
                <a:schemeClr val="accent5"/>
              </a:solidFill>
            </a:endParaRPr>
          </a:p>
          <a:p>
            <a:endParaRPr lang="en-GB" sz="2000" dirty="0">
              <a:solidFill>
                <a:schemeClr val="accent5"/>
              </a:solidFill>
            </a:endParaRPr>
          </a:p>
          <a:p>
            <a:r>
              <a:rPr lang="en-GB" sz="2000" dirty="0" smtClean="0">
                <a:solidFill>
                  <a:schemeClr val="accent5"/>
                </a:solidFill>
              </a:rPr>
              <a:t>;</a:t>
            </a:r>
          </a:p>
        </p:txBody>
      </p:sp>
    </p:spTree>
    <p:extLst>
      <p:ext uri="{BB962C8B-B14F-4D97-AF65-F5344CB8AC3E}">
        <p14:creationId xmlns:p14="http://schemas.microsoft.com/office/powerpoint/2010/main" val="33249178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0" y="0"/>
            <a:ext cx="9146400" cy="831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280150"/>
            <a:ext cx="9144000" cy="577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79512" y="169476"/>
            <a:ext cx="2263761" cy="523220"/>
          </a:xfrm>
          <a:prstGeom prst="rect">
            <a:avLst/>
          </a:prstGeom>
          <a:noFill/>
        </p:spPr>
        <p:txBody>
          <a:bodyPr wrap="none" rtlCol="0">
            <a:spAutoFit/>
          </a:bodyPr>
          <a:lstStyle/>
          <a:p>
            <a:r>
              <a:rPr lang="en-GB" sz="2800" b="1" dirty="0" smtClean="0">
                <a:solidFill>
                  <a:schemeClr val="bg1"/>
                </a:solidFill>
              </a:rPr>
              <a:t>Levy impact</a:t>
            </a:r>
            <a:endParaRPr lang="en-GB" sz="2800" b="1" dirty="0">
              <a:solidFill>
                <a:schemeClr val="bg1"/>
              </a:solidFill>
            </a:endParaRPr>
          </a:p>
        </p:txBody>
      </p:sp>
      <p:pic>
        <p:nvPicPr>
          <p:cNvPr id="7" name="Picture 2" descr="C:\Users\howarthj\AppData\Local\Microsoft\Windows\Temporary Internet Files\Content.Outlook\QEHCF66G\Levy Infographic (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85048" y="3324473"/>
            <a:ext cx="3477006" cy="278320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321094" y="1001326"/>
            <a:ext cx="8640960" cy="2462213"/>
          </a:xfrm>
          <a:prstGeom prst="rect">
            <a:avLst/>
          </a:prstGeom>
          <a:noFill/>
        </p:spPr>
        <p:txBody>
          <a:bodyPr wrap="square" rtlCol="0">
            <a:spAutoFit/>
          </a:bodyPr>
          <a:lstStyle/>
          <a:p>
            <a:pPr marL="457200" indent="-457200">
              <a:spcAft>
                <a:spcPts val="1200"/>
              </a:spcAft>
              <a:buFont typeface="Arial" panose="020B0604020202020204" pitchFamily="34" charset="0"/>
              <a:buChar char="•"/>
            </a:pPr>
            <a:r>
              <a:rPr lang="en-GB" sz="2000" dirty="0" smtClean="0">
                <a:solidFill>
                  <a:schemeClr val="accent5"/>
                </a:solidFill>
              </a:rPr>
              <a:t>Effective </a:t>
            </a:r>
            <a:r>
              <a:rPr lang="en-GB" sz="2000" b="1" dirty="0" smtClean="0">
                <a:solidFill>
                  <a:schemeClr val="accent5"/>
                </a:solidFill>
              </a:rPr>
              <a:t>6</a:t>
            </a:r>
            <a:r>
              <a:rPr lang="en-GB" sz="2000" b="1" baseline="30000" dirty="0" smtClean="0">
                <a:solidFill>
                  <a:schemeClr val="accent5"/>
                </a:solidFill>
              </a:rPr>
              <a:t>th</a:t>
            </a:r>
            <a:r>
              <a:rPr lang="en-GB" sz="2000" b="1" dirty="0" smtClean="0">
                <a:solidFill>
                  <a:schemeClr val="accent5"/>
                </a:solidFill>
              </a:rPr>
              <a:t> </a:t>
            </a:r>
            <a:r>
              <a:rPr lang="en-GB" sz="2000" b="1" dirty="0">
                <a:solidFill>
                  <a:schemeClr val="accent5"/>
                </a:solidFill>
              </a:rPr>
              <a:t>April 2017</a:t>
            </a:r>
          </a:p>
          <a:p>
            <a:pPr marL="457200" indent="-457200">
              <a:spcAft>
                <a:spcPts val="1200"/>
              </a:spcAft>
              <a:buFont typeface="Arial" panose="020B0604020202020204" pitchFamily="34" charset="0"/>
              <a:buChar char="•"/>
            </a:pPr>
            <a:r>
              <a:rPr lang="en-GB" sz="2000" dirty="0" smtClean="0">
                <a:solidFill>
                  <a:schemeClr val="accent5"/>
                </a:solidFill>
              </a:rPr>
              <a:t>levy </a:t>
            </a:r>
            <a:r>
              <a:rPr lang="en-GB" sz="2000" dirty="0">
                <a:solidFill>
                  <a:schemeClr val="accent5"/>
                </a:solidFill>
              </a:rPr>
              <a:t>will be </a:t>
            </a:r>
            <a:r>
              <a:rPr lang="en-GB" sz="2000" b="1" dirty="0">
                <a:solidFill>
                  <a:schemeClr val="accent5"/>
                </a:solidFill>
              </a:rPr>
              <a:t>0.5% of </a:t>
            </a:r>
            <a:r>
              <a:rPr lang="en-GB" sz="2000" b="1" dirty="0" smtClean="0">
                <a:solidFill>
                  <a:schemeClr val="accent5"/>
                </a:solidFill>
              </a:rPr>
              <a:t>annual pay bill</a:t>
            </a:r>
            <a:r>
              <a:rPr lang="en-GB" sz="2000" dirty="0" smtClean="0">
                <a:solidFill>
                  <a:schemeClr val="accent5"/>
                </a:solidFill>
              </a:rPr>
              <a:t> paid through PAYE.</a:t>
            </a:r>
          </a:p>
          <a:p>
            <a:pPr marL="457200" indent="-457200">
              <a:spcAft>
                <a:spcPts val="1200"/>
              </a:spcAft>
              <a:buFont typeface="Arial" panose="020B0604020202020204" pitchFamily="34" charset="0"/>
              <a:buChar char="•"/>
            </a:pPr>
            <a:r>
              <a:rPr lang="en-GB" sz="2000" b="1" dirty="0" smtClean="0">
                <a:solidFill>
                  <a:schemeClr val="accent5"/>
                </a:solidFill>
              </a:rPr>
              <a:t>All </a:t>
            </a:r>
            <a:r>
              <a:rPr lang="en-GB" sz="2000" b="1" dirty="0">
                <a:solidFill>
                  <a:schemeClr val="accent5"/>
                </a:solidFill>
              </a:rPr>
              <a:t>employers operating in the UK</a:t>
            </a:r>
            <a:r>
              <a:rPr lang="en-GB" sz="2000" dirty="0">
                <a:solidFill>
                  <a:schemeClr val="accent5"/>
                </a:solidFill>
              </a:rPr>
              <a:t>, </a:t>
            </a:r>
            <a:r>
              <a:rPr lang="en-GB" sz="2000" dirty="0" smtClean="0">
                <a:solidFill>
                  <a:schemeClr val="accent5"/>
                </a:solidFill>
              </a:rPr>
              <a:t>all sectors including public, </a:t>
            </a:r>
            <a:r>
              <a:rPr lang="en-GB" sz="2000" dirty="0">
                <a:solidFill>
                  <a:schemeClr val="accent5"/>
                </a:solidFill>
              </a:rPr>
              <a:t>with a pay bill of more than £3 million per year liable to pay the </a:t>
            </a:r>
            <a:r>
              <a:rPr lang="en-GB" sz="2000" dirty="0" smtClean="0">
                <a:solidFill>
                  <a:schemeClr val="accent5"/>
                </a:solidFill>
              </a:rPr>
              <a:t>levy</a:t>
            </a:r>
            <a:endParaRPr lang="en-GB" sz="2000" dirty="0">
              <a:solidFill>
                <a:schemeClr val="accent5"/>
              </a:solidFill>
            </a:endParaRPr>
          </a:p>
          <a:p>
            <a:pPr marL="457200" indent="-457200">
              <a:spcAft>
                <a:spcPts val="0"/>
              </a:spcAft>
              <a:buFont typeface="Arial" panose="020B0604020202020204" pitchFamily="34" charset="0"/>
              <a:buChar char="•"/>
            </a:pPr>
            <a:r>
              <a:rPr lang="en-GB" sz="2000" dirty="0" smtClean="0">
                <a:solidFill>
                  <a:schemeClr val="accent5"/>
                </a:solidFill>
              </a:rPr>
              <a:t>levy offset allowance </a:t>
            </a:r>
            <a:r>
              <a:rPr lang="en-GB" sz="2000" dirty="0">
                <a:solidFill>
                  <a:schemeClr val="accent5"/>
                </a:solidFill>
              </a:rPr>
              <a:t>of </a:t>
            </a:r>
            <a:r>
              <a:rPr lang="en-GB" sz="2000" b="1" dirty="0">
                <a:solidFill>
                  <a:schemeClr val="accent5"/>
                </a:solidFill>
              </a:rPr>
              <a:t>£</a:t>
            </a:r>
            <a:r>
              <a:rPr lang="en-GB" sz="2000" b="1" dirty="0" smtClean="0">
                <a:solidFill>
                  <a:schemeClr val="accent5"/>
                </a:solidFill>
              </a:rPr>
              <a:t>15,000</a:t>
            </a:r>
            <a:r>
              <a:rPr lang="en-GB" sz="2000" dirty="0" smtClean="0">
                <a:solidFill>
                  <a:schemeClr val="accent5"/>
                </a:solidFill>
              </a:rPr>
              <a:t> </a:t>
            </a:r>
            <a:endParaRPr lang="en-GB" sz="2000" dirty="0" smtClean="0"/>
          </a:p>
          <a:p>
            <a:pPr marL="457200" indent="-457200">
              <a:buFont typeface="Arial" panose="020B0604020202020204" pitchFamily="34" charset="0"/>
              <a:buChar char="•"/>
            </a:pPr>
            <a:endParaRPr lang="en-GB" sz="2400" dirty="0"/>
          </a:p>
        </p:txBody>
      </p:sp>
      <p:sp>
        <p:nvSpPr>
          <p:cNvPr id="3" name="Rectangle 2"/>
          <p:cNvSpPr/>
          <p:nvPr/>
        </p:nvSpPr>
        <p:spPr>
          <a:xfrm>
            <a:off x="321094" y="3397255"/>
            <a:ext cx="4572000" cy="1631216"/>
          </a:xfrm>
          <a:prstGeom prst="rect">
            <a:avLst/>
          </a:prstGeom>
        </p:spPr>
        <p:txBody>
          <a:bodyPr>
            <a:spAutoFit/>
          </a:bodyPr>
          <a:lstStyle/>
          <a:p>
            <a:pPr marL="457200" indent="-457200">
              <a:buFont typeface="Arial" panose="020B0604020202020204" pitchFamily="34" charset="0"/>
              <a:buChar char="•"/>
            </a:pPr>
            <a:r>
              <a:rPr lang="en-GB" sz="2000" dirty="0">
                <a:solidFill>
                  <a:schemeClr val="accent5"/>
                </a:solidFill>
              </a:rPr>
              <a:t>Employers in England who pay the levy and are committed to apprenticeship training </a:t>
            </a:r>
            <a:r>
              <a:rPr lang="en-GB" sz="2000" b="1" dirty="0">
                <a:solidFill>
                  <a:schemeClr val="accent5"/>
                </a:solidFill>
              </a:rPr>
              <a:t>will be able to get out more than they pay into the </a:t>
            </a:r>
            <a:r>
              <a:rPr lang="en-GB" sz="2000" b="1" dirty="0" smtClean="0">
                <a:solidFill>
                  <a:schemeClr val="accent5"/>
                </a:solidFill>
              </a:rPr>
              <a:t>levy</a:t>
            </a:r>
            <a:r>
              <a:rPr lang="en-GB" sz="2000" dirty="0" smtClean="0">
                <a:solidFill>
                  <a:schemeClr val="accent5"/>
                </a:solidFill>
              </a:rPr>
              <a:t> </a:t>
            </a:r>
            <a:endParaRPr lang="en-GB" sz="2000" dirty="0">
              <a:solidFill>
                <a:schemeClr val="accent5"/>
              </a:solidFill>
            </a:endParaRPr>
          </a:p>
        </p:txBody>
      </p:sp>
    </p:spTree>
    <p:extLst>
      <p:ext uri="{BB962C8B-B14F-4D97-AF65-F5344CB8AC3E}">
        <p14:creationId xmlns:p14="http://schemas.microsoft.com/office/powerpoint/2010/main" val="14776354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7062" y="2977851"/>
            <a:ext cx="8647476" cy="2360956"/>
          </a:xfrm>
          <a:prstGeom prst="rect">
            <a:avLst/>
          </a:prstGeom>
          <a:ln>
            <a:solidFill>
              <a:srgbClr val="00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0" y="0"/>
            <a:ext cx="9146400" cy="831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280150"/>
            <a:ext cx="9144000" cy="577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79512" y="169476"/>
            <a:ext cx="6819496" cy="523220"/>
          </a:xfrm>
          <a:prstGeom prst="rect">
            <a:avLst/>
          </a:prstGeom>
          <a:noFill/>
        </p:spPr>
        <p:txBody>
          <a:bodyPr wrap="none" rtlCol="0">
            <a:spAutoFit/>
          </a:bodyPr>
          <a:lstStyle/>
          <a:p>
            <a:pPr eaLnBrk="1" fontAlgn="auto" hangingPunct="1">
              <a:spcBef>
                <a:spcPts val="0"/>
              </a:spcBef>
              <a:spcAft>
                <a:spcPts val="0"/>
              </a:spcAft>
            </a:pPr>
            <a:r>
              <a:rPr lang="en-GB" b="1" smtClean="0">
                <a:solidFill>
                  <a:prstClr val="white"/>
                </a:solidFill>
                <a:latin typeface="Arial" panose="020B0604020202020204" pitchFamily="34" charset="0"/>
                <a:ea typeface="+mn-ea"/>
                <a:cs typeface="Arial" panose="020B0604020202020204" pitchFamily="34" charset="0"/>
              </a:rPr>
              <a:t>Levy </a:t>
            </a:r>
            <a:r>
              <a:rPr lang="en-GB" b="1" dirty="0" smtClean="0">
                <a:solidFill>
                  <a:prstClr val="white"/>
                </a:solidFill>
                <a:latin typeface="Arial" panose="020B0604020202020204" pitchFamily="34" charset="0"/>
                <a:ea typeface="+mn-ea"/>
                <a:cs typeface="Arial" panose="020B0604020202020204" pitchFamily="34" charset="0"/>
              </a:rPr>
              <a:t>account – employer use of funds</a:t>
            </a:r>
            <a:endParaRPr lang="en-GB" b="1" dirty="0">
              <a:solidFill>
                <a:prstClr val="white"/>
              </a:solidFill>
              <a:latin typeface="Arial" panose="020B0604020202020204" pitchFamily="34" charset="0"/>
              <a:ea typeface="+mn-ea"/>
              <a:cs typeface="Arial" panose="020B0604020202020204" pitchFamily="34" charset="0"/>
            </a:endParaRPr>
          </a:p>
        </p:txBody>
      </p:sp>
      <p:sp>
        <p:nvSpPr>
          <p:cNvPr id="8" name="Rectangle 7"/>
          <p:cNvSpPr/>
          <p:nvPr/>
        </p:nvSpPr>
        <p:spPr>
          <a:xfrm>
            <a:off x="323529" y="893619"/>
            <a:ext cx="8280920" cy="2369880"/>
          </a:xfrm>
          <a:prstGeom prst="rect">
            <a:avLst/>
          </a:prstGeom>
          <a:ln>
            <a:noFill/>
          </a:ln>
        </p:spPr>
        <p:txBody>
          <a:bodyPr wrap="square">
            <a:spAutoFit/>
          </a:bodyPr>
          <a:lstStyle/>
          <a:p>
            <a:pPr marL="457200" indent="-457200" eaLnBrk="1" fontAlgn="auto" hangingPunct="1">
              <a:spcBef>
                <a:spcPts val="0"/>
              </a:spcBef>
              <a:spcAft>
                <a:spcPts val="0"/>
              </a:spcAft>
              <a:buFont typeface="Arial" panose="020B0604020202020204" pitchFamily="34" charset="0"/>
              <a:buChar char="•"/>
            </a:pPr>
            <a:r>
              <a:rPr lang="en-GB" sz="2000" dirty="0" smtClean="0">
                <a:solidFill>
                  <a:prstClr val="black"/>
                </a:solidFill>
                <a:latin typeface="Arial" panose="020B0604020202020204" pitchFamily="34" charset="0"/>
                <a:ea typeface="+mn-ea"/>
                <a:cs typeface="Arial" panose="020B0604020202020204" pitchFamily="34" charset="0"/>
              </a:rPr>
              <a:t>Use for </a:t>
            </a:r>
            <a:r>
              <a:rPr lang="en-GB" sz="2000" b="1" dirty="0" smtClean="0">
                <a:solidFill>
                  <a:prstClr val="black"/>
                </a:solidFill>
                <a:latin typeface="Arial" panose="020B0604020202020204" pitchFamily="34" charset="0"/>
                <a:ea typeface="+mn-ea"/>
                <a:cs typeface="Arial" panose="020B0604020202020204" pitchFamily="34" charset="0"/>
              </a:rPr>
              <a:t>apprenticeship training and assessment</a:t>
            </a:r>
            <a:r>
              <a:rPr lang="en-GB" sz="2000" dirty="0" smtClean="0">
                <a:solidFill>
                  <a:prstClr val="black"/>
                </a:solidFill>
                <a:latin typeface="Arial" panose="020B0604020202020204" pitchFamily="34" charset="0"/>
                <a:ea typeface="+mn-ea"/>
                <a:cs typeface="Arial" panose="020B0604020202020204" pitchFamily="34" charset="0"/>
              </a:rPr>
              <a:t>  (with approved training/assessment organisation) up to a </a:t>
            </a:r>
            <a:r>
              <a:rPr lang="en-GB" sz="2000" b="1" dirty="0" smtClean="0">
                <a:solidFill>
                  <a:prstClr val="black"/>
                </a:solidFill>
                <a:latin typeface="Arial" panose="020B0604020202020204" pitchFamily="34" charset="0"/>
                <a:ea typeface="+mn-ea"/>
                <a:cs typeface="Arial" panose="020B0604020202020204" pitchFamily="34" charset="0"/>
              </a:rPr>
              <a:t>funding band maximum</a:t>
            </a:r>
            <a:r>
              <a:rPr lang="en-GB" sz="2000" dirty="0" smtClean="0">
                <a:solidFill>
                  <a:prstClr val="black"/>
                </a:solidFill>
                <a:latin typeface="Arial" panose="020B0604020202020204" pitchFamily="34" charset="0"/>
                <a:ea typeface="+mn-ea"/>
                <a:cs typeface="Arial" panose="020B0604020202020204" pitchFamily="34" charset="0"/>
              </a:rPr>
              <a:t>. Draft funding bands in June 2016.</a:t>
            </a:r>
          </a:p>
          <a:p>
            <a:pPr eaLnBrk="1" fontAlgn="auto" hangingPunct="1">
              <a:spcBef>
                <a:spcPts val="0"/>
              </a:spcBef>
              <a:spcAft>
                <a:spcPts val="0"/>
              </a:spcAft>
            </a:pPr>
            <a:endParaRPr lang="en-GB" sz="2000" dirty="0" smtClean="0">
              <a:solidFill>
                <a:prstClr val="black"/>
              </a:solidFill>
              <a:latin typeface="Arial" panose="020B0604020202020204" pitchFamily="34" charset="0"/>
              <a:ea typeface="+mn-ea"/>
              <a:cs typeface="Arial" panose="020B0604020202020204" pitchFamily="34" charset="0"/>
            </a:endParaRPr>
          </a:p>
          <a:p>
            <a:pPr marL="457200" indent="-457200" eaLnBrk="1" fontAlgn="auto" hangingPunct="1">
              <a:spcBef>
                <a:spcPts val="0"/>
              </a:spcBef>
              <a:spcAft>
                <a:spcPts val="0"/>
              </a:spcAft>
              <a:buFont typeface="Arial" panose="020B0604020202020204" pitchFamily="34" charset="0"/>
              <a:buChar char="•"/>
            </a:pPr>
            <a:r>
              <a:rPr lang="en-GB" sz="2000" dirty="0" smtClean="0">
                <a:solidFill>
                  <a:prstClr val="black"/>
                </a:solidFill>
                <a:latin typeface="Arial" panose="020B0604020202020204" pitchFamily="34" charset="0"/>
                <a:ea typeface="+mn-ea"/>
                <a:cs typeface="Arial" panose="020B0604020202020204" pitchFamily="34" charset="0"/>
              </a:rPr>
              <a:t>Cannot use for: wages, travel, management costs, set up etc. </a:t>
            </a:r>
          </a:p>
          <a:p>
            <a:pPr eaLnBrk="1" fontAlgn="auto" hangingPunct="1">
              <a:spcBef>
                <a:spcPts val="0"/>
              </a:spcBef>
              <a:spcAft>
                <a:spcPts val="0"/>
              </a:spcAft>
            </a:pPr>
            <a:endParaRPr lang="en-GB" sz="2400" dirty="0">
              <a:solidFill>
                <a:prstClr val="black"/>
              </a:solidFill>
              <a:latin typeface="Arial" panose="020B0604020202020204" pitchFamily="34" charset="0"/>
              <a:ea typeface="+mn-ea"/>
              <a:cs typeface="Arial" panose="020B0604020202020204" pitchFamily="34" charset="0"/>
            </a:endParaRPr>
          </a:p>
          <a:p>
            <a:pPr eaLnBrk="1" fontAlgn="auto" hangingPunct="1">
              <a:spcBef>
                <a:spcPts val="0"/>
              </a:spcBef>
              <a:spcAft>
                <a:spcPts val="0"/>
              </a:spcAft>
            </a:pPr>
            <a:endParaRPr lang="en-GB" sz="2400" b="1" dirty="0" smtClean="0">
              <a:solidFill>
                <a:prstClr val="black"/>
              </a:solidFill>
              <a:latin typeface="Arial" panose="020B0604020202020204" pitchFamily="34" charset="0"/>
              <a:ea typeface="+mn-ea"/>
              <a:cs typeface="Arial" panose="020B0604020202020204" pitchFamily="34" charset="0"/>
            </a:endParaRPr>
          </a:p>
        </p:txBody>
      </p:sp>
      <p:sp>
        <p:nvSpPr>
          <p:cNvPr id="3" name="TextBox 2"/>
          <p:cNvSpPr txBox="1"/>
          <p:nvPr/>
        </p:nvSpPr>
        <p:spPr>
          <a:xfrm>
            <a:off x="501575" y="3602494"/>
            <a:ext cx="8291384" cy="1446550"/>
          </a:xfrm>
          <a:prstGeom prst="rect">
            <a:avLst/>
          </a:prstGeom>
          <a:noFill/>
        </p:spPr>
        <p:txBody>
          <a:bodyPr wrap="square" rtlCol="0">
            <a:spAutoFit/>
          </a:bodyPr>
          <a:lstStyle/>
          <a:p>
            <a:r>
              <a:rPr lang="en-GB" sz="2000" i="1" dirty="0">
                <a:solidFill>
                  <a:prstClr val="black"/>
                </a:solidFill>
                <a:latin typeface="Arial" panose="020B0604020202020204" pitchFamily="34" charset="0"/>
                <a:cs typeface="Arial" panose="020B0604020202020204" pitchFamily="34" charset="0"/>
              </a:rPr>
              <a:t>Apprentices who have been accepted on to an apprenticeship before April 2017 will be funded for the full duration of the apprenticeship under the conditions that were in place at the time their apprenticeship started</a:t>
            </a:r>
            <a:r>
              <a:rPr lang="en-GB" sz="2000" b="1" dirty="0">
                <a:solidFill>
                  <a:prstClr val="black"/>
                </a:solidFill>
                <a:latin typeface="Arial" panose="020B0604020202020204" pitchFamily="34" charset="0"/>
                <a:cs typeface="Arial" panose="020B0604020202020204" pitchFamily="34" charset="0"/>
              </a:rPr>
              <a:t>. </a:t>
            </a:r>
          </a:p>
          <a:p>
            <a:endParaRPr lang="en-GB" dirty="0"/>
          </a:p>
        </p:txBody>
      </p:sp>
    </p:spTree>
    <p:extLst>
      <p:ext uri="{BB962C8B-B14F-4D97-AF65-F5344CB8AC3E}">
        <p14:creationId xmlns:p14="http://schemas.microsoft.com/office/powerpoint/2010/main" val="38916777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0" y="0"/>
            <a:ext cx="9146400" cy="831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280150"/>
            <a:ext cx="9144000" cy="577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79512" y="169476"/>
            <a:ext cx="4423006" cy="523220"/>
          </a:xfrm>
          <a:prstGeom prst="rect">
            <a:avLst/>
          </a:prstGeom>
          <a:noFill/>
        </p:spPr>
        <p:txBody>
          <a:bodyPr wrap="none" rtlCol="0">
            <a:spAutoFit/>
          </a:bodyPr>
          <a:lstStyle/>
          <a:p>
            <a:r>
              <a:rPr lang="en-GB" sz="2800" b="1" dirty="0" smtClean="0">
                <a:solidFill>
                  <a:schemeClr val="bg1"/>
                </a:solidFill>
              </a:rPr>
              <a:t>Levy payment examples</a:t>
            </a:r>
            <a:endParaRPr lang="en-GB" sz="2800" b="1" dirty="0">
              <a:solidFill>
                <a:schemeClr val="bg1"/>
              </a:solidFill>
            </a:endParaRPr>
          </a:p>
        </p:txBody>
      </p:sp>
      <p:sp>
        <p:nvSpPr>
          <p:cNvPr id="8" name="Rectangle 7"/>
          <p:cNvSpPr/>
          <p:nvPr/>
        </p:nvSpPr>
        <p:spPr>
          <a:xfrm>
            <a:off x="179512" y="980728"/>
            <a:ext cx="8784976" cy="6186309"/>
          </a:xfrm>
          <a:prstGeom prst="rect">
            <a:avLst/>
          </a:prstGeom>
        </p:spPr>
        <p:txBody>
          <a:bodyPr wrap="square">
            <a:spAutoFit/>
          </a:bodyPr>
          <a:lstStyle/>
          <a:p>
            <a:pPr marL="285750" indent="-285750" eaLnBrk="1" fontAlgn="auto" hangingPunct="1">
              <a:spcBef>
                <a:spcPts val="0"/>
              </a:spcBef>
              <a:spcAft>
                <a:spcPts val="0"/>
              </a:spcAft>
              <a:buFont typeface="Arial" panose="020B0604020202020204" pitchFamily="34" charset="0"/>
              <a:buChar char="•"/>
            </a:pPr>
            <a:endParaRPr lang="en-GB" sz="1800" dirty="0" smtClean="0">
              <a:solidFill>
                <a:prstClr val="black"/>
              </a:solidFill>
              <a:latin typeface="Calibri"/>
              <a:ea typeface="+mn-ea"/>
              <a:cs typeface="+mn-cs"/>
            </a:endParaRPr>
          </a:p>
          <a:p>
            <a:pPr marL="285750" indent="-285750" eaLnBrk="1" fontAlgn="auto" hangingPunct="1">
              <a:spcBef>
                <a:spcPts val="0"/>
              </a:spcBef>
              <a:spcAft>
                <a:spcPts val="0"/>
              </a:spcAft>
              <a:buFont typeface="Arial" panose="020B0604020202020204" pitchFamily="34" charset="0"/>
              <a:buChar char="•"/>
            </a:pPr>
            <a:endParaRPr lang="en-GB" sz="1800" dirty="0" smtClean="0">
              <a:solidFill>
                <a:prstClr val="black"/>
              </a:solidFill>
              <a:latin typeface="Calibri"/>
              <a:ea typeface="+mn-ea"/>
              <a:cs typeface="+mn-cs"/>
            </a:endParaRPr>
          </a:p>
          <a:p>
            <a:pPr marL="285750" indent="-285750" eaLnBrk="1" fontAlgn="auto" hangingPunct="1">
              <a:spcBef>
                <a:spcPts val="0"/>
              </a:spcBef>
              <a:spcAft>
                <a:spcPts val="0"/>
              </a:spcAft>
              <a:buFont typeface="Arial" panose="020B0604020202020204" pitchFamily="34" charset="0"/>
              <a:buChar char="•"/>
            </a:pPr>
            <a:endParaRPr lang="en-GB" sz="1800" dirty="0" smtClean="0">
              <a:solidFill>
                <a:prstClr val="black"/>
              </a:solidFill>
              <a:latin typeface="Calibri"/>
              <a:ea typeface="+mn-ea"/>
              <a:cs typeface="+mn-cs"/>
            </a:endParaRPr>
          </a:p>
          <a:p>
            <a:pPr marL="285750" indent="-285750" eaLnBrk="1" fontAlgn="auto" hangingPunct="1">
              <a:spcBef>
                <a:spcPts val="0"/>
              </a:spcBef>
              <a:spcAft>
                <a:spcPts val="0"/>
              </a:spcAft>
              <a:buFont typeface="Arial" panose="020B0604020202020204" pitchFamily="34" charset="0"/>
              <a:buChar char="•"/>
            </a:pPr>
            <a:endParaRPr lang="en-GB" sz="1800" dirty="0" smtClean="0">
              <a:solidFill>
                <a:prstClr val="black"/>
              </a:solidFill>
              <a:latin typeface="Calibri"/>
              <a:ea typeface="+mn-ea"/>
              <a:cs typeface="+mn-cs"/>
            </a:endParaRPr>
          </a:p>
          <a:p>
            <a:pPr marL="285750" indent="-285750" eaLnBrk="1" fontAlgn="auto" hangingPunct="1">
              <a:spcBef>
                <a:spcPts val="0"/>
              </a:spcBef>
              <a:spcAft>
                <a:spcPts val="0"/>
              </a:spcAft>
              <a:buFont typeface="Arial" panose="020B0604020202020204" pitchFamily="34" charset="0"/>
              <a:buChar char="•"/>
            </a:pPr>
            <a:endParaRPr lang="en-GB" sz="1800" dirty="0" smtClean="0">
              <a:solidFill>
                <a:prstClr val="black"/>
              </a:solidFill>
              <a:latin typeface="Calibri"/>
              <a:ea typeface="+mn-ea"/>
              <a:cs typeface="+mn-cs"/>
            </a:endParaRPr>
          </a:p>
          <a:p>
            <a:pPr marL="285750" indent="-285750" eaLnBrk="1" fontAlgn="auto" hangingPunct="1">
              <a:spcBef>
                <a:spcPts val="0"/>
              </a:spcBef>
              <a:spcAft>
                <a:spcPts val="0"/>
              </a:spcAft>
              <a:buFont typeface="Arial" panose="020B0604020202020204" pitchFamily="34" charset="0"/>
              <a:buChar char="•"/>
            </a:pPr>
            <a:endParaRPr lang="en-GB" sz="1800" dirty="0" smtClean="0">
              <a:solidFill>
                <a:prstClr val="black"/>
              </a:solidFill>
              <a:latin typeface="Calibri"/>
              <a:ea typeface="+mn-ea"/>
              <a:cs typeface="+mn-cs"/>
            </a:endParaRPr>
          </a:p>
          <a:p>
            <a:pPr marL="285750" indent="-285750" eaLnBrk="1" fontAlgn="auto" hangingPunct="1">
              <a:spcBef>
                <a:spcPts val="0"/>
              </a:spcBef>
              <a:spcAft>
                <a:spcPts val="0"/>
              </a:spcAft>
              <a:buFont typeface="Arial" panose="020B0604020202020204" pitchFamily="34" charset="0"/>
              <a:buChar char="•"/>
            </a:pPr>
            <a:endParaRPr lang="en-GB" sz="1800" dirty="0" smtClean="0">
              <a:solidFill>
                <a:prstClr val="black"/>
              </a:solidFill>
              <a:latin typeface="Calibri"/>
              <a:ea typeface="+mn-ea"/>
              <a:cs typeface="+mn-cs"/>
            </a:endParaRPr>
          </a:p>
          <a:p>
            <a:pPr marL="285750" indent="-285750" eaLnBrk="1" fontAlgn="auto" hangingPunct="1">
              <a:spcBef>
                <a:spcPts val="0"/>
              </a:spcBef>
              <a:spcAft>
                <a:spcPts val="0"/>
              </a:spcAft>
              <a:buFont typeface="Arial" panose="020B0604020202020204" pitchFamily="34" charset="0"/>
              <a:buChar char="•"/>
            </a:pPr>
            <a:endParaRPr lang="en-GB" sz="1800" dirty="0" smtClean="0">
              <a:solidFill>
                <a:prstClr val="black"/>
              </a:solidFill>
              <a:latin typeface="Calibri"/>
              <a:ea typeface="+mn-ea"/>
              <a:cs typeface="+mn-cs"/>
            </a:endParaRPr>
          </a:p>
          <a:p>
            <a:pPr marL="285750" indent="-285750" eaLnBrk="1" fontAlgn="auto" hangingPunct="1">
              <a:spcBef>
                <a:spcPts val="0"/>
              </a:spcBef>
              <a:spcAft>
                <a:spcPts val="0"/>
              </a:spcAft>
              <a:buFont typeface="Arial" panose="020B0604020202020204" pitchFamily="34" charset="0"/>
              <a:buChar char="•"/>
            </a:pPr>
            <a:endParaRPr lang="en-GB" sz="1800" dirty="0" smtClean="0">
              <a:solidFill>
                <a:prstClr val="black"/>
              </a:solidFill>
              <a:latin typeface="Calibri"/>
              <a:ea typeface="+mn-ea"/>
              <a:cs typeface="+mn-cs"/>
            </a:endParaRPr>
          </a:p>
          <a:p>
            <a:pPr marL="285750" indent="-285750" eaLnBrk="1" fontAlgn="auto" hangingPunct="1">
              <a:spcBef>
                <a:spcPts val="0"/>
              </a:spcBef>
              <a:spcAft>
                <a:spcPts val="0"/>
              </a:spcAft>
              <a:buFont typeface="Arial" panose="020B0604020202020204" pitchFamily="34" charset="0"/>
              <a:buChar char="•"/>
            </a:pPr>
            <a:endParaRPr lang="en-GB" sz="1800" dirty="0" smtClean="0">
              <a:solidFill>
                <a:prstClr val="black"/>
              </a:solidFill>
              <a:latin typeface="Calibri"/>
              <a:ea typeface="+mn-ea"/>
              <a:cs typeface="+mn-cs"/>
            </a:endParaRPr>
          </a:p>
          <a:p>
            <a:pPr marL="285750" indent="-285750" eaLnBrk="1" fontAlgn="auto" hangingPunct="1">
              <a:spcBef>
                <a:spcPts val="0"/>
              </a:spcBef>
              <a:spcAft>
                <a:spcPts val="0"/>
              </a:spcAft>
              <a:buFont typeface="Arial" panose="020B0604020202020204" pitchFamily="34" charset="0"/>
              <a:buChar char="•"/>
            </a:pPr>
            <a:endParaRPr lang="en-GB" sz="1800" dirty="0" smtClean="0">
              <a:solidFill>
                <a:prstClr val="black"/>
              </a:solidFill>
              <a:latin typeface="Calibri"/>
              <a:ea typeface="+mn-ea"/>
              <a:cs typeface="+mn-cs"/>
            </a:endParaRPr>
          </a:p>
          <a:p>
            <a:pPr marL="285750" indent="-285750" eaLnBrk="1" fontAlgn="auto" hangingPunct="1">
              <a:spcBef>
                <a:spcPts val="0"/>
              </a:spcBef>
              <a:spcAft>
                <a:spcPts val="0"/>
              </a:spcAft>
              <a:buFont typeface="Arial" panose="020B0604020202020204" pitchFamily="34" charset="0"/>
              <a:buChar char="•"/>
            </a:pPr>
            <a:endParaRPr lang="en-GB" sz="1800" dirty="0" smtClean="0">
              <a:solidFill>
                <a:prstClr val="black"/>
              </a:solidFill>
              <a:latin typeface="Calibri"/>
              <a:ea typeface="+mn-ea"/>
              <a:cs typeface="+mn-cs"/>
            </a:endParaRPr>
          </a:p>
          <a:p>
            <a:pPr marL="285750" indent="-285750" eaLnBrk="1" fontAlgn="auto" hangingPunct="1">
              <a:spcBef>
                <a:spcPts val="0"/>
              </a:spcBef>
              <a:spcAft>
                <a:spcPts val="0"/>
              </a:spcAft>
              <a:buFont typeface="Arial" panose="020B0604020202020204" pitchFamily="34" charset="0"/>
              <a:buChar char="•"/>
            </a:pPr>
            <a:endParaRPr lang="en-GB" sz="1800" dirty="0" smtClean="0">
              <a:solidFill>
                <a:prstClr val="black"/>
              </a:solidFill>
              <a:latin typeface="Calibri"/>
              <a:ea typeface="+mn-ea"/>
              <a:cs typeface="+mn-cs"/>
            </a:endParaRPr>
          </a:p>
          <a:p>
            <a:pPr marL="285750" indent="-285750" eaLnBrk="1" fontAlgn="auto" hangingPunct="1">
              <a:spcBef>
                <a:spcPts val="0"/>
              </a:spcBef>
              <a:spcAft>
                <a:spcPts val="0"/>
              </a:spcAft>
              <a:buFont typeface="Arial" panose="020B0604020202020204" pitchFamily="34" charset="0"/>
              <a:buChar char="•"/>
            </a:pPr>
            <a:endParaRPr lang="en-GB" sz="1800" dirty="0" smtClean="0">
              <a:solidFill>
                <a:prstClr val="black"/>
              </a:solidFill>
              <a:latin typeface="Calibri"/>
              <a:ea typeface="+mn-ea"/>
              <a:cs typeface="+mn-cs"/>
            </a:endParaRPr>
          </a:p>
          <a:p>
            <a:pPr eaLnBrk="1" fontAlgn="auto" hangingPunct="1">
              <a:spcBef>
                <a:spcPts val="0"/>
              </a:spcBef>
              <a:spcAft>
                <a:spcPts val="0"/>
              </a:spcAft>
            </a:pPr>
            <a:endParaRPr lang="en-GB" sz="1800" dirty="0" smtClean="0">
              <a:solidFill>
                <a:prstClr val="black"/>
              </a:solidFill>
              <a:latin typeface="Calibri"/>
              <a:ea typeface="+mn-ea"/>
              <a:cs typeface="+mn-cs"/>
            </a:endParaRPr>
          </a:p>
          <a:p>
            <a:pPr eaLnBrk="1" fontAlgn="auto" hangingPunct="1">
              <a:spcBef>
                <a:spcPts val="0"/>
              </a:spcBef>
              <a:spcAft>
                <a:spcPts val="0"/>
              </a:spcAft>
            </a:pPr>
            <a:endParaRPr lang="en-GB" sz="1800" dirty="0" smtClean="0">
              <a:solidFill>
                <a:prstClr val="black"/>
              </a:solidFill>
              <a:latin typeface="Calibri"/>
              <a:ea typeface="+mn-ea"/>
              <a:cs typeface="+mn-cs"/>
            </a:endParaRPr>
          </a:p>
          <a:p>
            <a:pPr eaLnBrk="1" fontAlgn="auto" hangingPunct="1">
              <a:spcBef>
                <a:spcPts val="0"/>
              </a:spcBef>
              <a:spcAft>
                <a:spcPts val="0"/>
              </a:spcAft>
            </a:pPr>
            <a:endParaRPr lang="en-GB" sz="1800" dirty="0" smtClean="0">
              <a:solidFill>
                <a:prstClr val="black"/>
              </a:solidFill>
              <a:latin typeface="Calibri"/>
              <a:ea typeface="+mn-ea"/>
              <a:cs typeface="+mn-cs"/>
            </a:endParaRPr>
          </a:p>
          <a:p>
            <a:pPr eaLnBrk="1" fontAlgn="auto" hangingPunct="1">
              <a:spcBef>
                <a:spcPts val="0"/>
              </a:spcBef>
              <a:spcAft>
                <a:spcPts val="0"/>
              </a:spcAft>
            </a:pPr>
            <a:endParaRPr lang="en-GB" sz="1800" dirty="0" smtClean="0">
              <a:solidFill>
                <a:prstClr val="black"/>
              </a:solidFill>
              <a:latin typeface="Calibri"/>
              <a:ea typeface="+mn-ea"/>
              <a:cs typeface="+mn-cs"/>
            </a:endParaRPr>
          </a:p>
          <a:p>
            <a:pPr eaLnBrk="1" fontAlgn="auto" hangingPunct="1">
              <a:spcBef>
                <a:spcPts val="0"/>
              </a:spcBef>
              <a:spcAft>
                <a:spcPts val="0"/>
              </a:spcAft>
            </a:pPr>
            <a:endParaRPr lang="en-GB" sz="1800" dirty="0" smtClean="0">
              <a:solidFill>
                <a:prstClr val="black"/>
              </a:solidFill>
              <a:latin typeface="Calibri"/>
              <a:ea typeface="+mn-ea"/>
              <a:cs typeface="+mn-cs"/>
            </a:endParaRPr>
          </a:p>
          <a:p>
            <a:pPr eaLnBrk="1" fontAlgn="auto" hangingPunct="1">
              <a:spcBef>
                <a:spcPts val="0"/>
              </a:spcBef>
              <a:spcAft>
                <a:spcPts val="0"/>
              </a:spcAft>
            </a:pPr>
            <a:endParaRPr lang="en-GB" sz="1800" dirty="0" smtClean="0">
              <a:solidFill>
                <a:prstClr val="black"/>
              </a:solidFill>
              <a:latin typeface="Calibri"/>
              <a:ea typeface="+mn-ea"/>
              <a:cs typeface="+mn-cs"/>
            </a:endParaRPr>
          </a:p>
          <a:p>
            <a:pPr eaLnBrk="1" fontAlgn="auto" hangingPunct="1">
              <a:spcBef>
                <a:spcPts val="0"/>
              </a:spcBef>
              <a:spcAft>
                <a:spcPts val="0"/>
              </a:spcAft>
            </a:pPr>
            <a:endParaRPr lang="en-GB" sz="1800" dirty="0" smtClean="0">
              <a:solidFill>
                <a:prstClr val="black"/>
              </a:solidFill>
              <a:latin typeface="Calibri"/>
              <a:ea typeface="+mn-ea"/>
              <a:cs typeface="+mn-cs"/>
            </a:endParaRPr>
          </a:p>
          <a:p>
            <a:pPr eaLnBrk="1" fontAlgn="auto" hangingPunct="1">
              <a:spcBef>
                <a:spcPts val="0"/>
              </a:spcBef>
              <a:spcAft>
                <a:spcPts val="0"/>
              </a:spcAft>
            </a:pPr>
            <a:endParaRPr lang="en-GB" sz="1800" dirty="0">
              <a:solidFill>
                <a:prstClr val="black"/>
              </a:solidFill>
              <a:latin typeface="Calibri"/>
              <a:ea typeface="+mn-ea"/>
              <a:cs typeface="+mn-cs"/>
            </a:endParaRPr>
          </a:p>
        </p:txBody>
      </p:sp>
      <p:sp>
        <p:nvSpPr>
          <p:cNvPr id="9" name="Rectangle 8"/>
          <p:cNvSpPr/>
          <p:nvPr/>
        </p:nvSpPr>
        <p:spPr>
          <a:xfrm>
            <a:off x="179512" y="1352572"/>
            <a:ext cx="4139952" cy="3323987"/>
          </a:xfrm>
          <a:prstGeom prst="rect">
            <a:avLst/>
          </a:prstGeom>
          <a:ln w="28575">
            <a:solidFill>
              <a:schemeClr val="tx2">
                <a:lumMod val="75000"/>
              </a:schemeClr>
            </a:solidFill>
          </a:ln>
        </p:spPr>
        <p:txBody>
          <a:bodyPr wrap="square">
            <a:spAutoFit/>
          </a:bodyPr>
          <a:lstStyle/>
          <a:p>
            <a:pPr marL="342900" indent="-342900">
              <a:spcAft>
                <a:spcPts val="1200"/>
              </a:spcAft>
              <a:buFont typeface="Arial" panose="020B0604020202020204" pitchFamily="34" charset="0"/>
              <a:buChar char="•"/>
            </a:pPr>
            <a:r>
              <a:rPr lang="en-GB" sz="2000" dirty="0">
                <a:solidFill>
                  <a:schemeClr val="accent5"/>
                </a:solidFill>
              </a:rPr>
              <a:t>Employer of </a:t>
            </a:r>
            <a:r>
              <a:rPr lang="en-GB" sz="2000" b="1" kern="0" dirty="0" smtClean="0">
                <a:solidFill>
                  <a:srgbClr val="C00000"/>
                </a:solidFill>
                <a:latin typeface="Arial" panose="020B0604020202020204" pitchFamily="34" charset="0"/>
                <a:ea typeface="+mn-ea"/>
                <a:cs typeface="Arial" panose="020B0604020202020204" pitchFamily="34" charset="0"/>
              </a:rPr>
              <a:t>270 </a:t>
            </a:r>
            <a:r>
              <a:rPr lang="en-GB" sz="2000" b="1" kern="0" dirty="0">
                <a:solidFill>
                  <a:srgbClr val="C00000"/>
                </a:solidFill>
                <a:latin typeface="Arial" panose="020B0604020202020204" pitchFamily="34" charset="0"/>
                <a:ea typeface="+mn-ea"/>
                <a:cs typeface="Arial" panose="020B0604020202020204" pitchFamily="34" charset="0"/>
              </a:rPr>
              <a:t>employees</a:t>
            </a:r>
            <a:r>
              <a:rPr lang="en-GB" sz="2000" dirty="0">
                <a:solidFill>
                  <a:schemeClr val="accent5"/>
                </a:solidFill>
              </a:rPr>
              <a:t>, each with a gross salary of £</a:t>
            </a:r>
            <a:r>
              <a:rPr lang="en-GB" sz="2000" dirty="0" smtClean="0">
                <a:solidFill>
                  <a:schemeClr val="accent5"/>
                </a:solidFill>
              </a:rPr>
              <a:t>20,000</a:t>
            </a:r>
            <a:endParaRPr lang="en-GB" sz="2000" dirty="0">
              <a:solidFill>
                <a:schemeClr val="accent5"/>
              </a:solidFill>
            </a:endParaRPr>
          </a:p>
          <a:p>
            <a:pPr marL="342900" indent="-342900">
              <a:spcAft>
                <a:spcPts val="1200"/>
              </a:spcAft>
              <a:buFont typeface="Arial" panose="020B0604020202020204" pitchFamily="34" charset="0"/>
              <a:buChar char="•"/>
            </a:pPr>
            <a:r>
              <a:rPr lang="en-GB" sz="2000" dirty="0">
                <a:solidFill>
                  <a:schemeClr val="accent5"/>
                </a:solidFill>
              </a:rPr>
              <a:t>Pay </a:t>
            </a:r>
            <a:r>
              <a:rPr lang="en-GB" sz="2000" dirty="0" smtClean="0">
                <a:solidFill>
                  <a:schemeClr val="accent5"/>
                </a:solidFill>
              </a:rPr>
              <a:t>bill = </a:t>
            </a:r>
            <a:r>
              <a:rPr lang="en-GB" sz="2000" b="1" dirty="0">
                <a:solidFill>
                  <a:schemeClr val="accent5"/>
                </a:solidFill>
              </a:rPr>
              <a:t>£</a:t>
            </a:r>
            <a:r>
              <a:rPr lang="en-GB" sz="2000" b="1" dirty="0" smtClean="0">
                <a:solidFill>
                  <a:schemeClr val="accent5"/>
                </a:solidFill>
              </a:rPr>
              <a:t>5,400,000 </a:t>
            </a:r>
            <a:r>
              <a:rPr lang="en-GB" sz="2000" dirty="0">
                <a:solidFill>
                  <a:schemeClr val="accent5"/>
                </a:solidFill>
              </a:rPr>
              <a:t>	</a:t>
            </a:r>
            <a:endParaRPr lang="en-GB" sz="2000" dirty="0" smtClean="0">
              <a:solidFill>
                <a:schemeClr val="accent5"/>
              </a:solidFill>
            </a:endParaRPr>
          </a:p>
          <a:p>
            <a:pPr marL="342900" indent="-342900">
              <a:spcAft>
                <a:spcPts val="1200"/>
              </a:spcAft>
              <a:buFont typeface="Arial" panose="020B0604020202020204" pitchFamily="34" charset="0"/>
              <a:buChar char="•"/>
            </a:pPr>
            <a:r>
              <a:rPr lang="en-GB" sz="2000" dirty="0" smtClean="0">
                <a:solidFill>
                  <a:schemeClr val="accent5"/>
                </a:solidFill>
              </a:rPr>
              <a:t>Levy </a:t>
            </a:r>
            <a:r>
              <a:rPr lang="en-GB" sz="2000" dirty="0">
                <a:solidFill>
                  <a:schemeClr val="accent5"/>
                </a:solidFill>
              </a:rPr>
              <a:t>sum: 0.5% x £</a:t>
            </a:r>
            <a:r>
              <a:rPr lang="en-GB" sz="2000" dirty="0" smtClean="0">
                <a:solidFill>
                  <a:schemeClr val="accent5"/>
                </a:solidFill>
              </a:rPr>
              <a:t>5,400,000 </a:t>
            </a:r>
            <a:r>
              <a:rPr lang="en-GB" sz="2000" dirty="0">
                <a:solidFill>
                  <a:schemeClr val="accent5"/>
                </a:solidFill>
              </a:rPr>
              <a:t>= </a:t>
            </a:r>
            <a:r>
              <a:rPr lang="en-GB" sz="2000" b="1" dirty="0">
                <a:solidFill>
                  <a:schemeClr val="accent5"/>
                </a:solidFill>
              </a:rPr>
              <a:t>£</a:t>
            </a:r>
            <a:r>
              <a:rPr lang="en-GB" sz="2000" b="1" dirty="0" smtClean="0">
                <a:solidFill>
                  <a:schemeClr val="accent5"/>
                </a:solidFill>
              </a:rPr>
              <a:t>27,000</a:t>
            </a:r>
            <a:r>
              <a:rPr lang="en-GB" sz="2000" b="1" dirty="0">
                <a:solidFill>
                  <a:schemeClr val="accent5"/>
                </a:solidFill>
              </a:rPr>
              <a:t>	</a:t>
            </a:r>
          </a:p>
          <a:p>
            <a:pPr marL="342900" indent="-342900">
              <a:spcAft>
                <a:spcPts val="1200"/>
              </a:spcAft>
              <a:buFont typeface="Arial" panose="020B0604020202020204" pitchFamily="34" charset="0"/>
              <a:buChar char="•"/>
            </a:pPr>
            <a:r>
              <a:rPr lang="en-GB" sz="2000" dirty="0">
                <a:solidFill>
                  <a:schemeClr val="accent5"/>
                </a:solidFill>
              </a:rPr>
              <a:t>Allowance: £</a:t>
            </a:r>
            <a:r>
              <a:rPr lang="en-GB" sz="2000" dirty="0" smtClean="0">
                <a:solidFill>
                  <a:schemeClr val="accent5"/>
                </a:solidFill>
              </a:rPr>
              <a:t>27,000 </a:t>
            </a:r>
            <a:r>
              <a:rPr lang="en-GB" sz="2000" dirty="0">
                <a:solidFill>
                  <a:schemeClr val="accent5"/>
                </a:solidFill>
              </a:rPr>
              <a:t>- £15,000 = </a:t>
            </a:r>
            <a:r>
              <a:rPr lang="en-GB" sz="2000" b="1" dirty="0" smtClean="0">
                <a:solidFill>
                  <a:srgbClr val="C00000"/>
                </a:solidFill>
              </a:rPr>
              <a:t>£12,000 </a:t>
            </a:r>
            <a:r>
              <a:rPr lang="en-GB" sz="2000" b="1" dirty="0">
                <a:solidFill>
                  <a:srgbClr val="C00000"/>
                </a:solidFill>
              </a:rPr>
              <a:t>annual levy </a:t>
            </a:r>
            <a:r>
              <a:rPr lang="en-GB" sz="2000" b="1" dirty="0" smtClean="0">
                <a:solidFill>
                  <a:srgbClr val="C00000"/>
                </a:solidFill>
              </a:rPr>
              <a:t>payment (digital account)</a:t>
            </a:r>
          </a:p>
        </p:txBody>
      </p:sp>
      <p:sp>
        <p:nvSpPr>
          <p:cNvPr id="10" name="Rectangle 9"/>
          <p:cNvSpPr/>
          <p:nvPr/>
        </p:nvSpPr>
        <p:spPr>
          <a:xfrm>
            <a:off x="4824536" y="1352572"/>
            <a:ext cx="4139952" cy="3016210"/>
          </a:xfrm>
          <a:prstGeom prst="rect">
            <a:avLst/>
          </a:prstGeom>
          <a:ln w="28575">
            <a:solidFill>
              <a:schemeClr val="accent5"/>
            </a:solidFill>
          </a:ln>
        </p:spPr>
        <p:txBody>
          <a:bodyPr wrap="square">
            <a:spAutoFit/>
          </a:bodyPr>
          <a:lstStyle/>
          <a:p>
            <a:pPr marL="342900" marR="0" lvl="0" indent="-342900" defTabSz="91440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GB" sz="2000" b="0" i="0" u="none" strike="noStrike" kern="0" cap="none" spc="0" normalizeH="0" baseline="0" noProof="0" dirty="0" smtClean="0">
                <a:ln>
                  <a:noFill/>
                </a:ln>
                <a:solidFill>
                  <a:schemeClr val="accent5"/>
                </a:solidFill>
                <a:effectLst/>
                <a:uLnTx/>
                <a:uFillTx/>
                <a:latin typeface="Arial" panose="020B0604020202020204" pitchFamily="34" charset="0"/>
                <a:ea typeface="+mn-ea"/>
                <a:cs typeface="Arial" panose="020B0604020202020204" pitchFamily="34" charset="0"/>
              </a:rPr>
              <a:t>Employer of </a:t>
            </a:r>
            <a:r>
              <a:rPr kumimoji="0" lang="en-GB" sz="2000" b="1" i="0" u="none" strike="noStrike" kern="0" cap="none" spc="0" normalizeH="0" baseline="0" noProof="0" dirty="0" smtClean="0">
                <a:ln>
                  <a:noFill/>
                </a:ln>
                <a:solidFill>
                  <a:srgbClr val="C00000"/>
                </a:solidFill>
                <a:effectLst/>
                <a:uLnTx/>
                <a:uFillTx/>
                <a:latin typeface="Arial" panose="020B0604020202020204" pitchFamily="34" charset="0"/>
                <a:ea typeface="+mn-ea"/>
                <a:cs typeface="Arial" panose="020B0604020202020204" pitchFamily="34" charset="0"/>
              </a:rPr>
              <a:t>100 employees</a:t>
            </a:r>
            <a:r>
              <a:rPr kumimoji="0" lang="en-GB" sz="2000" b="0" i="0" u="none" strike="noStrike" kern="0" cap="none" spc="0" normalizeH="0" baseline="0" noProof="0" dirty="0" smtClean="0">
                <a:ln>
                  <a:noFill/>
                </a:ln>
                <a:solidFill>
                  <a:schemeClr val="accent5"/>
                </a:solidFill>
                <a:effectLst/>
                <a:uLnTx/>
                <a:uFillTx/>
                <a:latin typeface="Arial" panose="020B0604020202020204" pitchFamily="34" charset="0"/>
                <a:ea typeface="+mn-ea"/>
                <a:cs typeface="Arial" panose="020B0604020202020204" pitchFamily="34" charset="0"/>
              </a:rPr>
              <a:t>, each with a gross salary of £20,000</a:t>
            </a:r>
          </a:p>
          <a:p>
            <a:pPr marL="342900" marR="0" lvl="0" indent="-342900" defTabSz="91440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GB" sz="2000" b="0" i="0" u="none" strike="noStrike" kern="0" cap="none" spc="0" normalizeH="0" baseline="0" noProof="0" dirty="0" smtClean="0">
                <a:ln>
                  <a:noFill/>
                </a:ln>
                <a:solidFill>
                  <a:schemeClr val="accent5"/>
                </a:solidFill>
                <a:effectLst/>
                <a:uLnTx/>
                <a:uFillTx/>
                <a:latin typeface="Arial" panose="020B0604020202020204" pitchFamily="34" charset="0"/>
                <a:ea typeface="+mn-ea"/>
                <a:cs typeface="Arial" panose="020B0604020202020204" pitchFamily="34" charset="0"/>
              </a:rPr>
              <a:t>Pay bill: = </a:t>
            </a:r>
            <a:r>
              <a:rPr kumimoji="0" lang="en-GB" sz="2000" b="1" i="0" u="none" strike="noStrike" kern="0" cap="none" spc="0" normalizeH="0" baseline="0" noProof="0" dirty="0" smtClean="0">
                <a:ln>
                  <a:noFill/>
                </a:ln>
                <a:solidFill>
                  <a:schemeClr val="accent5"/>
                </a:solidFill>
                <a:effectLst/>
                <a:uLnTx/>
                <a:uFillTx/>
                <a:latin typeface="Arial" panose="020B0604020202020204" pitchFamily="34" charset="0"/>
                <a:ea typeface="+mn-ea"/>
                <a:cs typeface="Arial" panose="020B0604020202020204" pitchFamily="34" charset="0"/>
              </a:rPr>
              <a:t>£2,000,000 </a:t>
            </a:r>
            <a:r>
              <a:rPr kumimoji="0" lang="en-GB" sz="2000" b="0" i="0" u="none" strike="noStrike" kern="0" cap="none" spc="0" normalizeH="0" baseline="0" noProof="0" dirty="0" smtClean="0">
                <a:ln>
                  <a:noFill/>
                </a:ln>
                <a:solidFill>
                  <a:schemeClr val="accent5"/>
                </a:solidFill>
                <a:effectLst/>
                <a:uLnTx/>
                <a:uFillTx/>
                <a:latin typeface="Arial" panose="020B0604020202020204" pitchFamily="34" charset="0"/>
                <a:ea typeface="+mn-ea"/>
                <a:cs typeface="Arial" panose="020B0604020202020204" pitchFamily="34" charset="0"/>
              </a:rPr>
              <a:t>	</a:t>
            </a:r>
          </a:p>
          <a:p>
            <a:pPr marL="342900" marR="0" lvl="0" indent="-342900" defTabSz="91440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GB" sz="2000" b="0" i="0" u="none" strike="noStrike" kern="0" cap="none" spc="0" normalizeH="0" baseline="0" noProof="0" dirty="0" smtClean="0">
                <a:ln>
                  <a:noFill/>
                </a:ln>
                <a:solidFill>
                  <a:schemeClr val="accent5"/>
                </a:solidFill>
                <a:effectLst/>
                <a:uLnTx/>
                <a:uFillTx/>
                <a:latin typeface="Arial" panose="020B0604020202020204" pitchFamily="34" charset="0"/>
                <a:ea typeface="+mn-ea"/>
                <a:cs typeface="Arial" panose="020B0604020202020204" pitchFamily="34" charset="0"/>
              </a:rPr>
              <a:t>Levy sum: 0.5% x £2,000,000 = </a:t>
            </a:r>
            <a:r>
              <a:rPr kumimoji="0" lang="en-GB" sz="2000" b="1" i="0" u="none" strike="noStrike" kern="0" cap="none" spc="0" normalizeH="0" baseline="0" noProof="0" dirty="0" smtClean="0">
                <a:ln>
                  <a:noFill/>
                </a:ln>
                <a:solidFill>
                  <a:schemeClr val="accent5"/>
                </a:solidFill>
                <a:effectLst/>
                <a:uLnTx/>
                <a:uFillTx/>
                <a:latin typeface="Arial" panose="020B0604020202020204" pitchFamily="34" charset="0"/>
                <a:ea typeface="+mn-ea"/>
                <a:cs typeface="Arial" panose="020B0604020202020204" pitchFamily="34" charset="0"/>
              </a:rPr>
              <a:t>£10,000	</a:t>
            </a:r>
          </a:p>
          <a:p>
            <a:pPr marL="342900" marR="0" lvl="0" indent="-342900" defTabSz="91440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GB" sz="2000" b="0" i="0" u="none" strike="noStrike" kern="0" cap="none" spc="0" normalizeH="0" baseline="0" noProof="0" dirty="0" smtClean="0">
                <a:ln>
                  <a:noFill/>
                </a:ln>
                <a:solidFill>
                  <a:schemeClr val="accent5"/>
                </a:solidFill>
                <a:effectLst/>
                <a:uLnTx/>
                <a:uFillTx/>
                <a:latin typeface="Arial" panose="020B0604020202020204" pitchFamily="34" charset="0"/>
                <a:ea typeface="+mn-ea"/>
                <a:cs typeface="Arial" panose="020B0604020202020204" pitchFamily="34" charset="0"/>
              </a:rPr>
              <a:t>Allowance: £10,000 - £15,000 =    </a:t>
            </a:r>
            <a:r>
              <a:rPr kumimoji="0" lang="en-GB" sz="2000" b="1" i="0" u="none" strike="noStrike" kern="0" cap="none" spc="0" normalizeH="0" baseline="0" noProof="0" dirty="0" smtClean="0">
                <a:ln>
                  <a:noFill/>
                </a:ln>
                <a:solidFill>
                  <a:srgbClr val="C00000"/>
                </a:solidFill>
                <a:effectLst/>
                <a:uLnTx/>
                <a:uFillTx/>
                <a:latin typeface="Arial" panose="020B0604020202020204" pitchFamily="34" charset="0"/>
                <a:ea typeface="+mn-ea"/>
                <a:cs typeface="Arial" panose="020B0604020202020204" pitchFamily="34" charset="0"/>
              </a:rPr>
              <a:t>£0 annual levy payment</a:t>
            </a:r>
          </a:p>
        </p:txBody>
      </p:sp>
    </p:spTree>
    <p:extLst>
      <p:ext uri="{BB962C8B-B14F-4D97-AF65-F5344CB8AC3E}">
        <p14:creationId xmlns:p14="http://schemas.microsoft.com/office/powerpoint/2010/main" val="17468219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0" y="0"/>
            <a:ext cx="9146400" cy="831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280150"/>
            <a:ext cx="9144000" cy="577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79512" y="169476"/>
            <a:ext cx="3682418" cy="523220"/>
          </a:xfrm>
          <a:prstGeom prst="rect">
            <a:avLst/>
          </a:prstGeom>
          <a:noFill/>
        </p:spPr>
        <p:txBody>
          <a:bodyPr wrap="none" rtlCol="0">
            <a:spAutoFit/>
          </a:bodyPr>
          <a:lstStyle/>
          <a:p>
            <a:pPr eaLnBrk="1" fontAlgn="auto" hangingPunct="1">
              <a:spcBef>
                <a:spcPts val="0"/>
              </a:spcBef>
              <a:spcAft>
                <a:spcPts val="0"/>
              </a:spcAft>
            </a:pPr>
            <a:r>
              <a:rPr lang="en-GB" b="1" dirty="0" smtClean="0">
                <a:solidFill>
                  <a:prstClr val="white"/>
                </a:solidFill>
                <a:latin typeface="Arial" panose="020B0604020202020204" pitchFamily="34" charset="0"/>
                <a:ea typeface="+mn-ea"/>
                <a:cs typeface="Arial" panose="020B0604020202020204" pitchFamily="34" charset="0"/>
              </a:rPr>
              <a:t>Levy account top up</a:t>
            </a:r>
            <a:endParaRPr lang="en-GB" b="1" dirty="0">
              <a:solidFill>
                <a:prstClr val="white"/>
              </a:solidFill>
              <a:latin typeface="Arial" panose="020B0604020202020204" pitchFamily="34" charset="0"/>
              <a:ea typeface="+mn-ea"/>
              <a:cs typeface="Arial" panose="020B0604020202020204" pitchFamily="34" charset="0"/>
            </a:endParaRPr>
          </a:p>
        </p:txBody>
      </p:sp>
      <p:sp>
        <p:nvSpPr>
          <p:cNvPr id="8" name="Rectangle 7"/>
          <p:cNvSpPr/>
          <p:nvPr/>
        </p:nvSpPr>
        <p:spPr>
          <a:xfrm>
            <a:off x="210724" y="862172"/>
            <a:ext cx="8944611" cy="1323439"/>
          </a:xfrm>
          <a:prstGeom prst="rect">
            <a:avLst/>
          </a:prstGeom>
        </p:spPr>
        <p:txBody>
          <a:bodyPr wrap="square">
            <a:spAutoFit/>
          </a:bodyPr>
          <a:lstStyle/>
          <a:p>
            <a:pPr eaLnBrk="1" fontAlgn="auto" hangingPunct="1">
              <a:spcBef>
                <a:spcPts val="0"/>
              </a:spcBef>
              <a:spcAft>
                <a:spcPts val="0"/>
              </a:spcAft>
            </a:pPr>
            <a:endParaRPr lang="en-GB" sz="2000" dirty="0" smtClean="0">
              <a:solidFill>
                <a:prstClr val="black"/>
              </a:solidFill>
              <a:latin typeface="Arial" panose="020B0604020202020204" pitchFamily="34" charset="0"/>
              <a:ea typeface="+mn-ea"/>
              <a:cs typeface="Arial" panose="020B0604020202020204" pitchFamily="34" charset="0"/>
            </a:endParaRPr>
          </a:p>
          <a:p>
            <a:pPr eaLnBrk="1" fontAlgn="auto" hangingPunct="1">
              <a:spcBef>
                <a:spcPts val="0"/>
              </a:spcBef>
              <a:spcAft>
                <a:spcPts val="0"/>
              </a:spcAft>
            </a:pPr>
            <a:r>
              <a:rPr lang="en-GB" sz="2000" dirty="0" smtClean="0">
                <a:solidFill>
                  <a:prstClr val="black"/>
                </a:solidFill>
                <a:latin typeface="Arial" panose="020B0604020202020204" pitchFamily="34" charset="0"/>
                <a:ea typeface="+mn-ea"/>
                <a:cs typeface="Arial" panose="020B0604020202020204" pitchFamily="34" charset="0"/>
              </a:rPr>
              <a:t>The </a:t>
            </a:r>
            <a:r>
              <a:rPr lang="en-GB" sz="2000" dirty="0">
                <a:solidFill>
                  <a:prstClr val="black"/>
                </a:solidFill>
                <a:latin typeface="Arial" panose="020B0604020202020204" pitchFamily="34" charset="0"/>
                <a:ea typeface="+mn-ea"/>
                <a:cs typeface="Arial" panose="020B0604020202020204" pitchFamily="34" charset="0"/>
              </a:rPr>
              <a:t>government will apply a </a:t>
            </a:r>
            <a:r>
              <a:rPr lang="en-GB" sz="2000" b="1" u="sng" dirty="0">
                <a:solidFill>
                  <a:prstClr val="black"/>
                </a:solidFill>
                <a:latin typeface="Arial" panose="020B0604020202020204" pitchFamily="34" charset="0"/>
                <a:ea typeface="+mn-ea"/>
                <a:cs typeface="Arial" panose="020B0604020202020204" pitchFamily="34" charset="0"/>
              </a:rPr>
              <a:t>10% top-up </a:t>
            </a:r>
            <a:r>
              <a:rPr lang="en-GB" sz="2000" dirty="0" smtClean="0">
                <a:solidFill>
                  <a:prstClr val="black"/>
                </a:solidFill>
                <a:latin typeface="Arial" panose="020B0604020202020204" pitchFamily="34" charset="0"/>
                <a:ea typeface="+mn-ea"/>
                <a:cs typeface="Arial" panose="020B0604020202020204" pitchFamily="34" charset="0"/>
              </a:rPr>
              <a:t>funds </a:t>
            </a:r>
            <a:r>
              <a:rPr lang="en-GB" sz="2000" dirty="0">
                <a:solidFill>
                  <a:prstClr val="black"/>
                </a:solidFill>
                <a:latin typeface="Arial" panose="020B0604020202020204" pitchFamily="34" charset="0"/>
                <a:ea typeface="+mn-ea"/>
                <a:cs typeface="Arial" panose="020B0604020202020204" pitchFamily="34" charset="0"/>
              </a:rPr>
              <a:t>entering levy paying employers digital accounts, for apprenticeship training in England, from April 2017. </a:t>
            </a:r>
            <a:endParaRPr lang="en-GB" sz="2000" dirty="0" smtClean="0">
              <a:solidFill>
                <a:prstClr val="black"/>
              </a:solidFill>
              <a:latin typeface="Arial" panose="020B0604020202020204" pitchFamily="34" charset="0"/>
              <a:ea typeface="+mn-ea"/>
              <a:cs typeface="Arial" panose="020B0604020202020204" pitchFamily="34" charset="0"/>
            </a:endParaRPr>
          </a:p>
        </p:txBody>
      </p:sp>
      <p:grpSp>
        <p:nvGrpSpPr>
          <p:cNvPr id="2" name="Group 1"/>
          <p:cNvGrpSpPr/>
          <p:nvPr/>
        </p:nvGrpSpPr>
        <p:grpSpPr>
          <a:xfrm>
            <a:off x="278069" y="2611225"/>
            <a:ext cx="8585461" cy="3176833"/>
            <a:chOff x="516022" y="3284984"/>
            <a:chExt cx="8304450" cy="2636000"/>
          </a:xfrm>
        </p:grpSpPr>
        <p:sp>
          <p:nvSpPr>
            <p:cNvPr id="9" name="Rectangle 8"/>
            <p:cNvSpPr/>
            <p:nvPr/>
          </p:nvSpPr>
          <p:spPr>
            <a:xfrm>
              <a:off x="4067944" y="3366439"/>
              <a:ext cx="4752528" cy="2246769"/>
            </a:xfrm>
            <a:prstGeom prst="rect">
              <a:avLst/>
            </a:prstGeom>
          </p:spPr>
          <p:txBody>
            <a:bodyPr wrap="square">
              <a:spAutoFit/>
            </a:bodyPr>
            <a:lstStyle/>
            <a:p>
              <a:pPr marL="342900" indent="-342900" eaLnBrk="1" fontAlgn="auto" hangingPunct="1">
                <a:spcBef>
                  <a:spcPts val="0"/>
                </a:spcBef>
                <a:spcAft>
                  <a:spcPts val="0"/>
                </a:spcAft>
                <a:buFont typeface="Arial" panose="020B0604020202020204" pitchFamily="34" charset="0"/>
                <a:buChar char="•"/>
              </a:pPr>
              <a:r>
                <a:rPr lang="en-GB" sz="2000" dirty="0" smtClean="0">
                  <a:latin typeface="Arial" panose="020B0604020202020204" pitchFamily="34" charset="0"/>
                  <a:ea typeface="+mn-ea"/>
                  <a:cs typeface="Arial" panose="020B0604020202020204" pitchFamily="34" charset="0"/>
                </a:rPr>
                <a:t>Employer </a:t>
              </a:r>
              <a:r>
                <a:rPr lang="en-GB" sz="2000" b="1" dirty="0" smtClean="0">
                  <a:latin typeface="Arial" panose="020B0604020202020204" pitchFamily="34" charset="0"/>
                  <a:ea typeface="+mn-ea"/>
                  <a:cs typeface="Arial" panose="020B0604020202020204" pitchFamily="34" charset="0"/>
                </a:rPr>
                <a:t>£12,000 annually entering their levy account </a:t>
              </a:r>
            </a:p>
            <a:p>
              <a:pPr marL="342900" indent="-342900" eaLnBrk="1" fontAlgn="auto" hangingPunct="1">
                <a:spcBef>
                  <a:spcPts val="0"/>
                </a:spcBef>
                <a:spcAft>
                  <a:spcPts val="0"/>
                </a:spcAft>
                <a:buFont typeface="Arial" panose="020B0604020202020204" pitchFamily="34" charset="0"/>
                <a:buChar char="•"/>
              </a:pPr>
              <a:endParaRPr lang="en-GB" sz="2000" b="1" dirty="0">
                <a:solidFill>
                  <a:srgbClr val="C00000"/>
                </a:solidFill>
                <a:latin typeface="Arial" panose="020B0604020202020204" pitchFamily="34" charset="0"/>
                <a:ea typeface="+mn-ea"/>
                <a:cs typeface="Arial" panose="020B0604020202020204" pitchFamily="34" charset="0"/>
              </a:endParaRPr>
            </a:p>
            <a:p>
              <a:pPr marL="342900" indent="-342900" eaLnBrk="1" fontAlgn="auto" hangingPunct="1">
                <a:spcBef>
                  <a:spcPts val="0"/>
                </a:spcBef>
                <a:spcAft>
                  <a:spcPts val="0"/>
                </a:spcAft>
                <a:buFont typeface="Arial" panose="020B0604020202020204" pitchFamily="34" charset="0"/>
                <a:buChar char="•"/>
              </a:pPr>
              <a:r>
                <a:rPr lang="en-GB" sz="2000" u="sng" dirty="0" smtClean="0">
                  <a:solidFill>
                    <a:prstClr val="black"/>
                  </a:solidFill>
                  <a:latin typeface="Arial" panose="020B0604020202020204" pitchFamily="34" charset="0"/>
                  <a:ea typeface="+mn-ea"/>
                  <a:cs typeface="Arial" panose="020B0604020202020204" pitchFamily="34" charset="0"/>
                </a:rPr>
                <a:t>Top up</a:t>
              </a:r>
              <a:r>
                <a:rPr lang="en-GB" sz="2000" dirty="0" smtClean="0">
                  <a:solidFill>
                    <a:prstClr val="black"/>
                  </a:solidFill>
                  <a:latin typeface="Arial" panose="020B0604020202020204" pitchFamily="34" charset="0"/>
                  <a:ea typeface="+mn-ea"/>
                  <a:cs typeface="Arial" panose="020B0604020202020204" pitchFamily="34" charset="0"/>
                </a:rPr>
                <a:t>: 10% x £12,000 = </a:t>
              </a:r>
              <a:r>
                <a:rPr lang="en-GB" sz="2000" b="1" dirty="0" smtClean="0">
                  <a:solidFill>
                    <a:prstClr val="black"/>
                  </a:solidFill>
                  <a:latin typeface="Arial" panose="020B0604020202020204" pitchFamily="34" charset="0"/>
                  <a:ea typeface="+mn-ea"/>
                  <a:cs typeface="Arial" panose="020B0604020202020204" pitchFamily="34" charset="0"/>
                </a:rPr>
                <a:t>£1,200</a:t>
              </a:r>
            </a:p>
            <a:p>
              <a:pPr eaLnBrk="1" fontAlgn="auto" hangingPunct="1">
                <a:spcBef>
                  <a:spcPts val="0"/>
                </a:spcBef>
                <a:spcAft>
                  <a:spcPts val="0"/>
                </a:spcAft>
              </a:pPr>
              <a:endParaRPr lang="en-GB" sz="2000" b="1" dirty="0" smtClean="0">
                <a:solidFill>
                  <a:prstClr val="black"/>
                </a:solidFill>
                <a:latin typeface="Arial" panose="020B0604020202020204" pitchFamily="34" charset="0"/>
                <a:ea typeface="+mn-ea"/>
                <a:cs typeface="Arial" panose="020B0604020202020204" pitchFamily="34" charset="0"/>
              </a:endParaRPr>
            </a:p>
            <a:p>
              <a:pPr marL="342900" indent="-342900" eaLnBrk="1" fontAlgn="auto" hangingPunct="1">
                <a:spcBef>
                  <a:spcPts val="0"/>
                </a:spcBef>
                <a:spcAft>
                  <a:spcPts val="0"/>
                </a:spcAft>
                <a:buFont typeface="Arial" panose="020B0604020202020204" pitchFamily="34" charset="0"/>
                <a:buChar char="•"/>
              </a:pPr>
              <a:r>
                <a:rPr lang="en-GB" sz="2000" b="1" dirty="0" smtClean="0">
                  <a:latin typeface="Arial" panose="020B0604020202020204" pitchFamily="34" charset="0"/>
                  <a:ea typeface="+mn-ea"/>
                  <a:cs typeface="Arial" panose="020B0604020202020204" pitchFamily="34" charset="0"/>
                </a:rPr>
                <a:t>Employer has £13,200 annually to spend on Apprenticeships </a:t>
              </a:r>
              <a:r>
                <a:rPr lang="en-GB" sz="2000" b="1" dirty="0" smtClean="0">
                  <a:solidFill>
                    <a:srgbClr val="C00000"/>
                  </a:solidFill>
                  <a:latin typeface="Calibri"/>
                  <a:ea typeface="+mn-ea"/>
                  <a:cs typeface="+mn-cs"/>
                </a:rPr>
                <a:t>	</a:t>
              </a:r>
              <a:endParaRPr lang="en-GB" sz="2000" b="1" dirty="0">
                <a:solidFill>
                  <a:srgbClr val="C00000"/>
                </a:solidFill>
                <a:latin typeface="Calibri"/>
                <a:ea typeface="+mn-ea"/>
                <a:cs typeface="+mn-cs"/>
              </a:endParaRPr>
            </a:p>
          </p:txBody>
        </p:sp>
        <p:grpSp>
          <p:nvGrpSpPr>
            <p:cNvPr id="13" name="Group 12"/>
            <p:cNvGrpSpPr/>
            <p:nvPr/>
          </p:nvGrpSpPr>
          <p:grpSpPr>
            <a:xfrm>
              <a:off x="516022" y="4254339"/>
              <a:ext cx="2987423" cy="584059"/>
              <a:chOff x="4358296" y="45000"/>
              <a:chExt cx="1390610" cy="1226708"/>
            </a:xfrm>
          </p:grpSpPr>
          <p:sp>
            <p:nvSpPr>
              <p:cNvPr id="14" name="Rounded Rectangle 13"/>
              <p:cNvSpPr/>
              <p:nvPr/>
            </p:nvSpPr>
            <p:spPr>
              <a:xfrm>
                <a:off x="4369249" y="45000"/>
                <a:ext cx="1379657" cy="1226708"/>
              </a:xfrm>
              <a:prstGeom prst="roundRect">
                <a:avLst>
                  <a:gd name="adj" fmla="val 10000"/>
                </a:avLst>
              </a:prstGeom>
              <a:solidFill>
                <a:srgbClr val="0F243D"/>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5" name="Rounded Rectangle 4"/>
              <p:cNvSpPr/>
              <p:nvPr/>
            </p:nvSpPr>
            <p:spPr>
              <a:xfrm>
                <a:off x="4358296" y="45000"/>
                <a:ext cx="1379657" cy="81780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2456" tIns="92456" rIns="92456" bIns="49530" numCol="1" spcCol="1270" anchor="t" anchorCtr="0">
                <a:noAutofit/>
              </a:bodyPr>
              <a:lstStyle/>
              <a:p>
                <a:pPr algn="ctr" eaLnBrk="1" fontAlgn="auto" hangingPunct="1">
                  <a:spcBef>
                    <a:spcPts val="0"/>
                  </a:spcBef>
                  <a:spcAft>
                    <a:spcPts val="0"/>
                  </a:spcAft>
                </a:pPr>
                <a:r>
                  <a:rPr lang="en-GB" sz="2400" b="1" dirty="0" smtClean="0">
                    <a:solidFill>
                      <a:prstClr val="white"/>
                    </a:solidFill>
                  </a:rPr>
                  <a:t>Worked example</a:t>
                </a:r>
                <a:endParaRPr lang="en-GB" sz="2400" b="1" dirty="0">
                  <a:solidFill>
                    <a:prstClr val="white"/>
                  </a:solidFill>
                </a:endParaRPr>
              </a:p>
            </p:txBody>
          </p:sp>
        </p:grpSp>
        <p:sp>
          <p:nvSpPr>
            <p:cNvPr id="11" name="Left Brace 10"/>
            <p:cNvSpPr/>
            <p:nvPr/>
          </p:nvSpPr>
          <p:spPr>
            <a:xfrm>
              <a:off x="3551585" y="3284984"/>
              <a:ext cx="856286" cy="2636000"/>
            </a:xfrm>
            <a:prstGeom prst="leftBrace">
              <a:avLst/>
            </a:prstGeom>
          </p:spPr>
          <p:style>
            <a:lnRef idx="2">
              <a:schemeClr val="dk1"/>
            </a:lnRef>
            <a:fillRef idx="0">
              <a:schemeClr val="dk1"/>
            </a:fillRef>
            <a:effectRef idx="1">
              <a:schemeClr val="dk1"/>
            </a:effectRef>
            <a:fontRef idx="minor">
              <a:schemeClr val="tx1"/>
            </a:fontRef>
          </p:style>
          <p:txBody>
            <a:bodyPr rtlCol="0" anchor="ctr"/>
            <a:lstStyle/>
            <a:p>
              <a:pPr algn="ctr" eaLnBrk="1" fontAlgn="auto" hangingPunct="1">
                <a:spcBef>
                  <a:spcPts val="0"/>
                </a:spcBef>
                <a:spcAft>
                  <a:spcPts val="0"/>
                </a:spcAft>
              </a:pPr>
              <a:endParaRPr lang="en-GB" sz="1800" dirty="0">
                <a:solidFill>
                  <a:srgbClr val="0E353E"/>
                </a:solidFill>
              </a:endParaRPr>
            </a:p>
          </p:txBody>
        </p:sp>
      </p:grpSp>
    </p:spTree>
    <p:extLst>
      <p:ext uri="{BB962C8B-B14F-4D97-AF65-F5344CB8AC3E}">
        <p14:creationId xmlns:p14="http://schemas.microsoft.com/office/powerpoint/2010/main" val="22895552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0" y="0"/>
            <a:ext cx="9146400" cy="831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280150"/>
            <a:ext cx="9144000" cy="577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79512" y="169476"/>
            <a:ext cx="7367658" cy="523220"/>
          </a:xfrm>
          <a:prstGeom prst="rect">
            <a:avLst/>
          </a:prstGeom>
          <a:noFill/>
        </p:spPr>
        <p:txBody>
          <a:bodyPr wrap="none" rtlCol="0">
            <a:spAutoFit/>
          </a:bodyPr>
          <a:lstStyle/>
          <a:p>
            <a:pPr eaLnBrk="1" fontAlgn="auto" hangingPunct="1">
              <a:spcBef>
                <a:spcPts val="0"/>
              </a:spcBef>
              <a:spcAft>
                <a:spcPts val="0"/>
              </a:spcAft>
            </a:pPr>
            <a:r>
              <a:rPr lang="en-GB" b="1" dirty="0" smtClean="0">
                <a:solidFill>
                  <a:prstClr val="white"/>
                </a:solidFill>
                <a:latin typeface="Calibri"/>
                <a:ea typeface="+mn-ea"/>
                <a:cs typeface="+mn-cs"/>
              </a:rPr>
              <a:t>Apprenticeships funding bands – </a:t>
            </a:r>
            <a:r>
              <a:rPr lang="en-GB" b="1" dirty="0">
                <a:solidFill>
                  <a:prstClr val="white"/>
                </a:solidFill>
                <a:latin typeface="Calibri"/>
                <a:ea typeface="+mn-ea"/>
                <a:cs typeface="+mn-cs"/>
              </a:rPr>
              <a:t>how they work</a:t>
            </a:r>
          </a:p>
        </p:txBody>
      </p:sp>
      <p:cxnSp>
        <p:nvCxnSpPr>
          <p:cNvPr id="3" name="Straight Connector 2"/>
          <p:cNvCxnSpPr/>
          <p:nvPr/>
        </p:nvCxnSpPr>
        <p:spPr>
          <a:xfrm>
            <a:off x="8889476" y="1158922"/>
            <a:ext cx="1200" cy="4680520"/>
          </a:xfrm>
          <a:prstGeom prst="line">
            <a:avLst/>
          </a:prstGeom>
          <a:ln>
            <a:solidFill>
              <a:srgbClr val="0F243D"/>
            </a:solidFill>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91280" y="1552562"/>
            <a:ext cx="8487112" cy="3323987"/>
          </a:xfrm>
          <a:prstGeom prst="rect">
            <a:avLst/>
          </a:prstGeom>
        </p:spPr>
        <p:txBody>
          <a:bodyPr wrap="square">
            <a:spAutoFit/>
          </a:bodyPr>
          <a:lstStyle/>
          <a:p>
            <a:pPr eaLnBrk="1" fontAlgn="auto" hangingPunct="1">
              <a:spcBef>
                <a:spcPts val="0"/>
              </a:spcBef>
              <a:spcAft>
                <a:spcPts val="1200"/>
              </a:spcAft>
            </a:pPr>
            <a:r>
              <a:rPr lang="en-GB" sz="2000" b="1" dirty="0" smtClean="0">
                <a:solidFill>
                  <a:prstClr val="black"/>
                </a:solidFill>
                <a:latin typeface="Arial" panose="020B0604020202020204" pitchFamily="34" charset="0"/>
                <a:ea typeface="+mn-ea"/>
                <a:cs typeface="Arial" panose="020B0604020202020204" pitchFamily="34" charset="0"/>
              </a:rPr>
              <a:t>Draft </a:t>
            </a:r>
            <a:r>
              <a:rPr lang="en-GB" sz="2000" dirty="0" smtClean="0">
                <a:solidFill>
                  <a:prstClr val="black"/>
                </a:solidFill>
                <a:latin typeface="Arial" panose="020B0604020202020204" pitchFamily="34" charset="0"/>
                <a:ea typeface="+mn-ea"/>
                <a:cs typeface="Arial" panose="020B0604020202020204" pitchFamily="34" charset="0"/>
              </a:rPr>
              <a:t>funding bands for 2017 (Standards and Frameworks) due June 2016.</a:t>
            </a:r>
            <a:endParaRPr lang="en-GB" sz="2000" dirty="0">
              <a:solidFill>
                <a:prstClr val="black"/>
              </a:solidFill>
              <a:latin typeface="Arial" panose="020B0604020202020204" pitchFamily="34" charset="0"/>
              <a:ea typeface="+mn-ea"/>
              <a:cs typeface="Arial" panose="020B0604020202020204" pitchFamily="34" charset="0"/>
            </a:endParaRPr>
          </a:p>
          <a:p>
            <a:pPr eaLnBrk="1" fontAlgn="auto" hangingPunct="1">
              <a:spcBef>
                <a:spcPts val="0"/>
              </a:spcBef>
              <a:spcAft>
                <a:spcPts val="1200"/>
              </a:spcAft>
            </a:pPr>
            <a:r>
              <a:rPr lang="en-GB" sz="2000" dirty="0" smtClean="0">
                <a:solidFill>
                  <a:prstClr val="black"/>
                </a:solidFill>
                <a:latin typeface="Arial" panose="020B0604020202020204" pitchFamily="34" charset="0"/>
                <a:ea typeface="+mn-ea"/>
                <a:cs typeface="Arial" panose="020B0604020202020204" pitchFamily="34" charset="0"/>
              </a:rPr>
              <a:t>Example:</a:t>
            </a:r>
          </a:p>
          <a:p>
            <a:pPr marL="342900" indent="-342900" eaLnBrk="1" fontAlgn="auto" hangingPunct="1">
              <a:spcBef>
                <a:spcPts val="0"/>
              </a:spcBef>
              <a:spcAft>
                <a:spcPts val="1200"/>
              </a:spcAft>
              <a:buFont typeface="Arial" panose="020B0604020202020204" pitchFamily="34" charset="0"/>
              <a:buChar char="•"/>
            </a:pPr>
            <a:r>
              <a:rPr lang="en-GB" sz="2000" dirty="0" smtClean="0">
                <a:solidFill>
                  <a:prstClr val="black"/>
                </a:solidFill>
                <a:latin typeface="Arial" panose="020B0604020202020204" pitchFamily="34" charset="0"/>
                <a:ea typeface="+mn-ea"/>
                <a:cs typeface="Arial" panose="020B0604020202020204" pitchFamily="34" charset="0"/>
              </a:rPr>
              <a:t>Maximum </a:t>
            </a:r>
            <a:r>
              <a:rPr lang="en-GB" sz="2000" dirty="0">
                <a:solidFill>
                  <a:prstClr val="black"/>
                </a:solidFill>
                <a:latin typeface="Arial" panose="020B0604020202020204" pitchFamily="34" charset="0"/>
                <a:ea typeface="+mn-ea"/>
                <a:cs typeface="Arial" panose="020B0604020202020204" pitchFamily="34" charset="0"/>
              </a:rPr>
              <a:t>of funding band = </a:t>
            </a:r>
            <a:r>
              <a:rPr lang="en-GB" sz="2000" b="1" dirty="0">
                <a:solidFill>
                  <a:srgbClr val="C00000"/>
                </a:solidFill>
                <a:latin typeface="Arial" panose="020B0604020202020204" pitchFamily="34" charset="0"/>
                <a:ea typeface="+mn-ea"/>
                <a:cs typeface="Arial" panose="020B0604020202020204" pitchFamily="34" charset="0"/>
              </a:rPr>
              <a:t>£</a:t>
            </a:r>
            <a:r>
              <a:rPr lang="en-GB" sz="2000" b="1" dirty="0" smtClean="0">
                <a:solidFill>
                  <a:srgbClr val="C00000"/>
                </a:solidFill>
                <a:latin typeface="Arial" panose="020B0604020202020204" pitchFamily="34" charset="0"/>
                <a:ea typeface="+mn-ea"/>
                <a:cs typeface="Arial" panose="020B0604020202020204" pitchFamily="34" charset="0"/>
              </a:rPr>
              <a:t>6,000 </a:t>
            </a:r>
            <a:endParaRPr lang="en-GB" sz="2000" dirty="0" smtClean="0">
              <a:solidFill>
                <a:prstClr val="black"/>
              </a:solidFill>
              <a:latin typeface="Arial" panose="020B0604020202020204" pitchFamily="34" charset="0"/>
              <a:ea typeface="+mn-ea"/>
              <a:cs typeface="Arial" panose="020B0604020202020204" pitchFamily="34" charset="0"/>
            </a:endParaRPr>
          </a:p>
          <a:p>
            <a:pPr marL="342900" indent="-342900" eaLnBrk="1" fontAlgn="auto" hangingPunct="1">
              <a:spcBef>
                <a:spcPts val="0"/>
              </a:spcBef>
              <a:spcAft>
                <a:spcPts val="1200"/>
              </a:spcAft>
              <a:buFont typeface="Arial" panose="020B0604020202020204" pitchFamily="34" charset="0"/>
              <a:buChar char="•"/>
            </a:pPr>
            <a:r>
              <a:rPr lang="en-GB" sz="2000" dirty="0" smtClean="0">
                <a:solidFill>
                  <a:prstClr val="black"/>
                </a:solidFill>
                <a:latin typeface="Arial" panose="020B0604020202020204" pitchFamily="34" charset="0"/>
                <a:ea typeface="+mn-ea"/>
                <a:cs typeface="Arial" panose="020B0604020202020204" pitchFamily="34" charset="0"/>
              </a:rPr>
              <a:t>Price employer negotiates </a:t>
            </a:r>
            <a:r>
              <a:rPr lang="en-GB" sz="2000" dirty="0">
                <a:solidFill>
                  <a:prstClr val="black"/>
                </a:solidFill>
                <a:latin typeface="Arial" panose="020B0604020202020204" pitchFamily="34" charset="0"/>
                <a:ea typeface="+mn-ea"/>
                <a:cs typeface="Arial" panose="020B0604020202020204" pitchFamily="34" charset="0"/>
              </a:rPr>
              <a:t>with your training provider = </a:t>
            </a:r>
            <a:r>
              <a:rPr lang="en-GB" sz="2000" b="1" dirty="0">
                <a:solidFill>
                  <a:srgbClr val="C00000"/>
                </a:solidFill>
                <a:latin typeface="Arial" panose="020B0604020202020204" pitchFamily="34" charset="0"/>
                <a:ea typeface="+mn-ea"/>
                <a:cs typeface="Arial" panose="020B0604020202020204" pitchFamily="34" charset="0"/>
              </a:rPr>
              <a:t>£5,000 </a:t>
            </a:r>
            <a:endParaRPr lang="en-GB" sz="2000" dirty="0" smtClean="0">
              <a:solidFill>
                <a:prstClr val="black"/>
              </a:solidFill>
              <a:latin typeface="Arial" panose="020B0604020202020204" pitchFamily="34" charset="0"/>
              <a:ea typeface="+mn-ea"/>
              <a:cs typeface="Arial" panose="020B0604020202020204" pitchFamily="34" charset="0"/>
            </a:endParaRPr>
          </a:p>
          <a:p>
            <a:pPr marL="342900" indent="-342900" eaLnBrk="1" fontAlgn="auto" hangingPunct="1">
              <a:spcBef>
                <a:spcPts val="0"/>
              </a:spcBef>
              <a:spcAft>
                <a:spcPts val="1200"/>
              </a:spcAft>
              <a:buFont typeface="Arial" panose="020B0604020202020204" pitchFamily="34" charset="0"/>
              <a:buChar char="•"/>
            </a:pPr>
            <a:r>
              <a:rPr lang="en-GB" sz="2000" dirty="0" smtClean="0">
                <a:solidFill>
                  <a:prstClr val="black"/>
                </a:solidFill>
                <a:latin typeface="Arial" panose="020B0604020202020204" pitchFamily="34" charset="0"/>
                <a:ea typeface="+mn-ea"/>
                <a:cs typeface="Arial" panose="020B0604020202020204" pitchFamily="34" charset="0"/>
              </a:rPr>
              <a:t>The cost is </a:t>
            </a:r>
            <a:r>
              <a:rPr lang="en-GB" sz="2000" b="1" dirty="0">
                <a:solidFill>
                  <a:srgbClr val="C00000"/>
                </a:solidFill>
                <a:latin typeface="Arial" panose="020B0604020202020204" pitchFamily="34" charset="0"/>
                <a:ea typeface="+mn-ea"/>
                <a:cs typeface="Arial" panose="020B0604020202020204" pitchFamily="34" charset="0"/>
              </a:rPr>
              <a:t>within the maximum </a:t>
            </a:r>
            <a:r>
              <a:rPr lang="en-GB" sz="2000" dirty="0" smtClean="0">
                <a:solidFill>
                  <a:prstClr val="black"/>
                </a:solidFill>
                <a:latin typeface="Arial" panose="020B0604020202020204" pitchFamily="34" charset="0"/>
                <a:ea typeface="+mn-ea"/>
                <a:cs typeface="Arial" panose="020B0604020202020204" pitchFamily="34" charset="0"/>
              </a:rPr>
              <a:t>funding band limit </a:t>
            </a:r>
            <a:endParaRPr lang="en-GB" sz="2000" dirty="0">
              <a:solidFill>
                <a:prstClr val="black"/>
              </a:solidFill>
              <a:latin typeface="Arial" panose="020B0604020202020204" pitchFamily="34" charset="0"/>
              <a:ea typeface="+mn-ea"/>
              <a:cs typeface="Arial" panose="020B0604020202020204" pitchFamily="34" charset="0"/>
            </a:endParaRPr>
          </a:p>
          <a:p>
            <a:pPr marL="342900" indent="-342900" eaLnBrk="1" fontAlgn="auto" hangingPunct="1">
              <a:spcBef>
                <a:spcPts val="0"/>
              </a:spcBef>
              <a:spcAft>
                <a:spcPts val="1200"/>
              </a:spcAft>
              <a:buFont typeface="Arial" panose="020B0604020202020204" pitchFamily="34" charset="0"/>
              <a:buChar char="•"/>
            </a:pPr>
            <a:r>
              <a:rPr lang="en-GB" sz="2000" b="1" dirty="0" smtClean="0">
                <a:solidFill>
                  <a:prstClr val="black"/>
                </a:solidFill>
                <a:latin typeface="Arial" panose="020B0604020202020204" pitchFamily="34" charset="0"/>
                <a:ea typeface="+mn-ea"/>
                <a:cs typeface="Arial" panose="020B0604020202020204" pitchFamily="34" charset="0"/>
              </a:rPr>
              <a:t>£5,000</a:t>
            </a:r>
            <a:r>
              <a:rPr lang="en-GB" sz="2000" dirty="0" smtClean="0">
                <a:solidFill>
                  <a:prstClr val="black"/>
                </a:solidFill>
                <a:latin typeface="Arial" panose="020B0604020202020204" pitchFamily="34" charset="0"/>
                <a:ea typeface="+mn-ea"/>
                <a:cs typeface="Arial" panose="020B0604020202020204" pitchFamily="34" charset="0"/>
              </a:rPr>
              <a:t> </a:t>
            </a:r>
            <a:r>
              <a:rPr lang="en-GB" sz="2000" b="1" dirty="0">
                <a:solidFill>
                  <a:prstClr val="black"/>
                </a:solidFill>
                <a:latin typeface="Arial" panose="020B0604020202020204" pitchFamily="34" charset="0"/>
                <a:ea typeface="+mn-ea"/>
                <a:cs typeface="Arial" panose="020B0604020202020204" pitchFamily="34" charset="0"/>
              </a:rPr>
              <a:t>will be deducted from </a:t>
            </a:r>
            <a:r>
              <a:rPr lang="en-GB" sz="2000" b="1" dirty="0" smtClean="0">
                <a:solidFill>
                  <a:prstClr val="black"/>
                </a:solidFill>
                <a:latin typeface="Arial" panose="020B0604020202020204" pitchFamily="34" charset="0"/>
                <a:ea typeface="+mn-ea"/>
                <a:cs typeface="Arial" panose="020B0604020202020204" pitchFamily="34" charset="0"/>
              </a:rPr>
              <a:t>the employer’s </a:t>
            </a:r>
            <a:r>
              <a:rPr lang="en-GB" sz="2000" b="1" dirty="0">
                <a:solidFill>
                  <a:prstClr val="black"/>
                </a:solidFill>
                <a:latin typeface="Arial" panose="020B0604020202020204" pitchFamily="34" charset="0"/>
                <a:ea typeface="+mn-ea"/>
                <a:cs typeface="Arial" panose="020B0604020202020204" pitchFamily="34" charset="0"/>
              </a:rPr>
              <a:t>levy account</a:t>
            </a:r>
            <a:r>
              <a:rPr lang="en-GB" sz="2000" dirty="0">
                <a:solidFill>
                  <a:prstClr val="black"/>
                </a:solidFill>
                <a:latin typeface="Arial" panose="020B0604020202020204" pitchFamily="34" charset="0"/>
                <a:ea typeface="+mn-ea"/>
                <a:cs typeface="Arial" panose="020B0604020202020204" pitchFamily="34" charset="0"/>
              </a:rPr>
              <a:t> over the life of the </a:t>
            </a:r>
            <a:r>
              <a:rPr lang="en-GB" sz="2000" dirty="0" smtClean="0">
                <a:solidFill>
                  <a:prstClr val="black"/>
                </a:solidFill>
                <a:latin typeface="Arial" panose="020B0604020202020204" pitchFamily="34" charset="0"/>
                <a:ea typeface="+mn-ea"/>
                <a:cs typeface="Arial" panose="020B0604020202020204" pitchFamily="34" charset="0"/>
              </a:rPr>
              <a:t>apprenticeship</a:t>
            </a:r>
            <a:r>
              <a:rPr lang="en-GB" sz="2000" dirty="0">
                <a:solidFill>
                  <a:prstClr val="black"/>
                </a:solidFill>
                <a:latin typeface="Arial" panose="020B0604020202020204" pitchFamily="34" charset="0"/>
                <a:ea typeface="+mn-ea"/>
                <a:cs typeface="Arial" panose="020B0604020202020204" pitchFamily="34" charset="0"/>
              </a:rPr>
              <a:t>.</a:t>
            </a:r>
          </a:p>
        </p:txBody>
      </p:sp>
      <p:sp>
        <p:nvSpPr>
          <p:cNvPr id="2" name="Rectangle 1"/>
          <p:cNvSpPr/>
          <p:nvPr/>
        </p:nvSpPr>
        <p:spPr>
          <a:xfrm>
            <a:off x="11160" y="974256"/>
            <a:ext cx="8567232" cy="369332"/>
          </a:xfrm>
          <a:prstGeom prst="rect">
            <a:avLst/>
          </a:prstGeom>
          <a:solidFill>
            <a:schemeClr val="accent3">
              <a:lumMod val="40000"/>
              <a:lumOff val="60000"/>
            </a:schemeClr>
          </a:solidFill>
        </p:spPr>
        <p:txBody>
          <a:bodyPr wrap="square">
            <a:spAutoFit/>
          </a:bodyPr>
          <a:lstStyle/>
          <a:p>
            <a:pPr algn="ctr" eaLnBrk="1" fontAlgn="auto" hangingPunct="1">
              <a:spcBef>
                <a:spcPts val="0"/>
              </a:spcBef>
              <a:spcAft>
                <a:spcPts val="0"/>
              </a:spcAft>
            </a:pPr>
            <a:r>
              <a:rPr lang="en-GB" sz="1800" b="1" dirty="0" smtClean="0">
                <a:solidFill>
                  <a:prstClr val="black"/>
                </a:solidFill>
                <a:latin typeface="Calibri"/>
                <a:ea typeface="+mn-ea"/>
                <a:cs typeface="+mn-cs"/>
              </a:rPr>
              <a:t>THE FUNDING BAND LIMIT</a:t>
            </a:r>
            <a:endParaRPr lang="en-GB" sz="1800" b="1" dirty="0">
              <a:solidFill>
                <a:prstClr val="black"/>
              </a:solidFill>
              <a:latin typeface="Calibri"/>
              <a:ea typeface="+mn-ea"/>
              <a:cs typeface="+mn-cs"/>
            </a:endParaRPr>
          </a:p>
        </p:txBody>
      </p:sp>
    </p:spTree>
    <p:extLst>
      <p:ext uri="{BB962C8B-B14F-4D97-AF65-F5344CB8AC3E}">
        <p14:creationId xmlns:p14="http://schemas.microsoft.com/office/powerpoint/2010/main" val="3371476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0" y="0"/>
            <a:ext cx="9146400" cy="831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280150"/>
            <a:ext cx="9144000" cy="577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79511" y="154315"/>
            <a:ext cx="6875600" cy="523220"/>
          </a:xfrm>
          <a:prstGeom prst="rect">
            <a:avLst/>
          </a:prstGeom>
          <a:noFill/>
        </p:spPr>
        <p:txBody>
          <a:bodyPr wrap="none" rtlCol="0">
            <a:spAutoFit/>
          </a:bodyPr>
          <a:lstStyle/>
          <a:p>
            <a:pPr eaLnBrk="1" fontAlgn="auto" hangingPunct="1">
              <a:spcBef>
                <a:spcPts val="0"/>
              </a:spcBef>
              <a:spcAft>
                <a:spcPts val="0"/>
              </a:spcAft>
            </a:pPr>
            <a:r>
              <a:rPr lang="en-GB" b="1" dirty="0" smtClean="0">
                <a:solidFill>
                  <a:prstClr val="white"/>
                </a:solidFill>
                <a:latin typeface="Arial" panose="020B0604020202020204" pitchFamily="34" charset="0"/>
                <a:ea typeface="+mn-ea"/>
                <a:cs typeface="Arial" panose="020B0604020202020204" pitchFamily="34" charset="0"/>
              </a:rPr>
              <a:t>Apprenticeship funding - Extra support</a:t>
            </a:r>
            <a:endParaRPr lang="en-GB" b="1" dirty="0">
              <a:solidFill>
                <a:prstClr val="white"/>
              </a:solidFill>
              <a:latin typeface="Arial" panose="020B0604020202020204" pitchFamily="34" charset="0"/>
              <a:ea typeface="+mn-ea"/>
              <a:cs typeface="Arial" panose="020B0604020202020204" pitchFamily="34" charset="0"/>
            </a:endParaRPr>
          </a:p>
        </p:txBody>
      </p:sp>
      <p:sp>
        <p:nvSpPr>
          <p:cNvPr id="2" name="Rectangle 1"/>
          <p:cNvSpPr/>
          <p:nvPr/>
        </p:nvSpPr>
        <p:spPr>
          <a:xfrm>
            <a:off x="323528" y="1052736"/>
            <a:ext cx="8352928" cy="2554545"/>
          </a:xfrm>
          <a:prstGeom prst="rect">
            <a:avLst/>
          </a:prstGeom>
        </p:spPr>
        <p:txBody>
          <a:bodyPr wrap="square">
            <a:spAutoFit/>
          </a:bodyPr>
          <a:lstStyle/>
          <a:p>
            <a:pPr marL="457200" indent="-457200" eaLnBrk="1" fontAlgn="auto" hangingPunct="1">
              <a:spcBef>
                <a:spcPts val="0"/>
              </a:spcBef>
              <a:spcAft>
                <a:spcPts val="0"/>
              </a:spcAft>
              <a:buFont typeface="Arial" panose="020B0604020202020204" pitchFamily="34" charset="0"/>
              <a:buChar char="•"/>
            </a:pPr>
            <a:r>
              <a:rPr lang="en-GB" sz="2000" b="1" dirty="0" smtClean="0">
                <a:solidFill>
                  <a:prstClr val="black"/>
                </a:solidFill>
                <a:latin typeface="Arial" panose="020B0604020202020204" pitchFamily="34" charset="0"/>
                <a:ea typeface="+mn-ea"/>
                <a:cs typeface="Arial" panose="020B0604020202020204" pitchFamily="34" charset="0"/>
              </a:rPr>
              <a:t>16-18 </a:t>
            </a:r>
            <a:r>
              <a:rPr lang="en-GB" sz="2000" b="1" dirty="0">
                <a:solidFill>
                  <a:prstClr val="black"/>
                </a:solidFill>
                <a:latin typeface="Arial" panose="020B0604020202020204" pitchFamily="34" charset="0"/>
                <a:ea typeface="+mn-ea"/>
                <a:cs typeface="Arial" panose="020B0604020202020204" pitchFamily="34" charset="0"/>
              </a:rPr>
              <a:t>year </a:t>
            </a:r>
            <a:r>
              <a:rPr lang="en-GB" sz="2000" b="1" dirty="0" smtClean="0">
                <a:solidFill>
                  <a:prstClr val="black"/>
                </a:solidFill>
                <a:latin typeface="Arial" panose="020B0604020202020204" pitchFamily="34" charset="0"/>
                <a:ea typeface="+mn-ea"/>
                <a:cs typeface="Arial" panose="020B0604020202020204" pitchFamily="34" charset="0"/>
              </a:rPr>
              <a:t>olds </a:t>
            </a:r>
            <a:r>
              <a:rPr lang="en-GB" sz="2000" dirty="0" smtClean="0">
                <a:solidFill>
                  <a:prstClr val="black"/>
                </a:solidFill>
                <a:latin typeface="Arial" panose="020B0604020202020204" pitchFamily="34" charset="0"/>
                <a:ea typeface="+mn-ea"/>
                <a:cs typeface="Arial" panose="020B0604020202020204" pitchFamily="34" charset="0"/>
              </a:rPr>
              <a:t>(paid to employer by training provider – not from </a:t>
            </a:r>
            <a:r>
              <a:rPr lang="en-GB" sz="2000" smtClean="0">
                <a:solidFill>
                  <a:prstClr val="black"/>
                </a:solidFill>
                <a:latin typeface="Arial" panose="020B0604020202020204" pitchFamily="34" charset="0"/>
                <a:ea typeface="+mn-ea"/>
                <a:cs typeface="Arial" panose="020B0604020202020204" pitchFamily="34" charset="0"/>
              </a:rPr>
              <a:t>levy account</a:t>
            </a:r>
            <a:r>
              <a:rPr lang="en-GB" sz="2000" dirty="0" smtClean="0">
                <a:solidFill>
                  <a:prstClr val="black"/>
                </a:solidFill>
                <a:latin typeface="Arial" panose="020B0604020202020204" pitchFamily="34" charset="0"/>
                <a:ea typeface="+mn-ea"/>
                <a:cs typeface="Arial" panose="020B0604020202020204" pitchFamily="34" charset="0"/>
              </a:rPr>
              <a:t>)</a:t>
            </a:r>
            <a:endParaRPr lang="en-GB" sz="2000" dirty="0">
              <a:solidFill>
                <a:prstClr val="black"/>
              </a:solidFill>
              <a:latin typeface="Arial" panose="020B0604020202020204" pitchFamily="34" charset="0"/>
              <a:ea typeface="+mn-ea"/>
              <a:cs typeface="Arial" panose="020B0604020202020204" pitchFamily="34" charset="0"/>
            </a:endParaRPr>
          </a:p>
          <a:p>
            <a:pPr marL="342900" indent="-342900" eaLnBrk="1" fontAlgn="auto" hangingPunct="1">
              <a:spcBef>
                <a:spcPts val="0"/>
              </a:spcBef>
              <a:spcAft>
                <a:spcPts val="0"/>
              </a:spcAft>
              <a:buFont typeface="Arial" panose="020B0604020202020204" pitchFamily="34" charset="0"/>
              <a:buChar char="•"/>
            </a:pPr>
            <a:endParaRPr lang="en-GB" sz="2000" dirty="0">
              <a:solidFill>
                <a:prstClr val="black"/>
              </a:solidFill>
              <a:latin typeface="Arial" panose="020B0604020202020204" pitchFamily="34" charset="0"/>
              <a:ea typeface="+mn-ea"/>
              <a:cs typeface="Arial" panose="020B0604020202020204" pitchFamily="34" charset="0"/>
            </a:endParaRPr>
          </a:p>
          <a:p>
            <a:pPr marL="457200" indent="-457200" eaLnBrk="1" fontAlgn="auto" hangingPunct="1">
              <a:spcBef>
                <a:spcPts val="0"/>
              </a:spcBef>
              <a:spcAft>
                <a:spcPts val="0"/>
              </a:spcAft>
              <a:buFont typeface="Arial" panose="020B0604020202020204" pitchFamily="34" charset="0"/>
              <a:buChar char="•"/>
            </a:pPr>
            <a:endParaRPr lang="en-GB" sz="2000" b="1" dirty="0" smtClean="0">
              <a:solidFill>
                <a:prstClr val="black"/>
              </a:solidFill>
              <a:latin typeface="Arial" panose="020B0604020202020204" pitchFamily="34" charset="0"/>
              <a:ea typeface="+mn-ea"/>
              <a:cs typeface="Arial" panose="020B0604020202020204" pitchFamily="34" charset="0"/>
            </a:endParaRPr>
          </a:p>
          <a:p>
            <a:pPr marL="457200" indent="-457200" eaLnBrk="1" fontAlgn="auto" hangingPunct="1">
              <a:spcBef>
                <a:spcPts val="0"/>
              </a:spcBef>
              <a:spcAft>
                <a:spcPts val="0"/>
              </a:spcAft>
              <a:buFont typeface="Arial" panose="020B0604020202020204" pitchFamily="34" charset="0"/>
              <a:buChar char="•"/>
            </a:pPr>
            <a:r>
              <a:rPr lang="en-GB" sz="2000" b="1" dirty="0" smtClean="0">
                <a:solidFill>
                  <a:prstClr val="black"/>
                </a:solidFill>
                <a:latin typeface="Arial" panose="020B0604020202020204" pitchFamily="34" charset="0"/>
                <a:ea typeface="+mn-ea"/>
                <a:cs typeface="Arial" panose="020B0604020202020204" pitchFamily="34" charset="0"/>
              </a:rPr>
              <a:t>Funding </a:t>
            </a:r>
            <a:r>
              <a:rPr lang="en-GB" sz="2000" b="1" dirty="0">
                <a:solidFill>
                  <a:prstClr val="black"/>
                </a:solidFill>
                <a:latin typeface="Arial" panose="020B0604020202020204" pitchFamily="34" charset="0"/>
                <a:ea typeface="+mn-ea"/>
                <a:cs typeface="Arial" panose="020B0604020202020204" pitchFamily="34" charset="0"/>
              </a:rPr>
              <a:t>for additional needs</a:t>
            </a:r>
            <a:endParaRPr lang="en-GB" sz="2000" dirty="0">
              <a:solidFill>
                <a:prstClr val="black"/>
              </a:solidFill>
              <a:latin typeface="Arial" panose="020B0604020202020204" pitchFamily="34" charset="0"/>
              <a:ea typeface="+mn-ea"/>
              <a:cs typeface="Arial" panose="020B0604020202020204" pitchFamily="34" charset="0"/>
            </a:endParaRPr>
          </a:p>
          <a:p>
            <a:pPr marL="342900" indent="-342900" eaLnBrk="1" fontAlgn="auto" hangingPunct="1">
              <a:spcBef>
                <a:spcPts val="0"/>
              </a:spcBef>
              <a:spcAft>
                <a:spcPts val="0"/>
              </a:spcAft>
              <a:buFont typeface="Arial" panose="020B0604020202020204" pitchFamily="34" charset="0"/>
              <a:buChar char="•"/>
            </a:pPr>
            <a:endParaRPr lang="en-GB" sz="2000" b="1" dirty="0" smtClean="0">
              <a:solidFill>
                <a:prstClr val="black"/>
              </a:solidFill>
              <a:latin typeface="Arial" panose="020B0604020202020204" pitchFamily="34" charset="0"/>
              <a:ea typeface="+mn-ea"/>
              <a:cs typeface="Arial" panose="020B0604020202020204" pitchFamily="34" charset="0"/>
            </a:endParaRPr>
          </a:p>
          <a:p>
            <a:pPr marL="457200" indent="-457200" eaLnBrk="1" fontAlgn="auto" hangingPunct="1">
              <a:spcBef>
                <a:spcPts val="0"/>
              </a:spcBef>
              <a:spcAft>
                <a:spcPts val="0"/>
              </a:spcAft>
              <a:buFont typeface="Arial" panose="020B0604020202020204" pitchFamily="34" charset="0"/>
              <a:buChar char="•"/>
            </a:pPr>
            <a:endParaRPr lang="en-GB" sz="2000" b="1" dirty="0" smtClean="0">
              <a:solidFill>
                <a:prstClr val="black"/>
              </a:solidFill>
              <a:latin typeface="Arial" panose="020B0604020202020204" pitchFamily="34" charset="0"/>
              <a:ea typeface="+mn-ea"/>
              <a:cs typeface="Arial" panose="020B0604020202020204" pitchFamily="34" charset="0"/>
            </a:endParaRPr>
          </a:p>
          <a:p>
            <a:pPr marL="457200" indent="-457200" eaLnBrk="1" fontAlgn="auto" hangingPunct="1">
              <a:spcBef>
                <a:spcPts val="0"/>
              </a:spcBef>
              <a:spcAft>
                <a:spcPts val="0"/>
              </a:spcAft>
              <a:buFont typeface="Arial" panose="020B0604020202020204" pitchFamily="34" charset="0"/>
              <a:buChar char="•"/>
            </a:pPr>
            <a:r>
              <a:rPr lang="en-GB" sz="2000" b="1" dirty="0" smtClean="0">
                <a:solidFill>
                  <a:prstClr val="black"/>
                </a:solidFill>
                <a:latin typeface="Arial" panose="020B0604020202020204" pitchFamily="34" charset="0"/>
                <a:ea typeface="+mn-ea"/>
                <a:cs typeface="Arial" panose="020B0604020202020204" pitchFamily="34" charset="0"/>
              </a:rPr>
              <a:t>Funding </a:t>
            </a:r>
            <a:r>
              <a:rPr lang="en-GB" sz="2000" b="1" dirty="0">
                <a:solidFill>
                  <a:prstClr val="black"/>
                </a:solidFill>
                <a:latin typeface="Arial" panose="020B0604020202020204" pitchFamily="34" charset="0"/>
                <a:ea typeface="+mn-ea"/>
                <a:cs typeface="Arial" panose="020B0604020202020204" pitchFamily="34" charset="0"/>
              </a:rPr>
              <a:t>for </a:t>
            </a:r>
            <a:r>
              <a:rPr lang="en-GB" sz="2000" b="1" dirty="0" smtClean="0">
                <a:solidFill>
                  <a:prstClr val="black"/>
                </a:solidFill>
                <a:latin typeface="Arial" panose="020B0604020202020204" pitchFamily="34" charset="0"/>
                <a:ea typeface="+mn-ea"/>
                <a:cs typeface="Arial" panose="020B0604020202020204" pitchFamily="34" charset="0"/>
              </a:rPr>
              <a:t>English </a:t>
            </a:r>
            <a:r>
              <a:rPr lang="en-GB" sz="2000" b="1" dirty="0">
                <a:solidFill>
                  <a:prstClr val="black"/>
                </a:solidFill>
                <a:latin typeface="Arial" panose="020B0604020202020204" pitchFamily="34" charset="0"/>
                <a:ea typeface="+mn-ea"/>
                <a:cs typeface="Arial" panose="020B0604020202020204" pitchFamily="34" charset="0"/>
              </a:rPr>
              <a:t>and maths </a:t>
            </a:r>
            <a:r>
              <a:rPr lang="en-GB" sz="2000" b="1" dirty="0" smtClean="0">
                <a:solidFill>
                  <a:prstClr val="black"/>
                </a:solidFill>
                <a:latin typeface="Arial" panose="020B0604020202020204" pitchFamily="34" charset="0"/>
                <a:ea typeface="+mn-ea"/>
                <a:cs typeface="Arial" panose="020B0604020202020204" pitchFamily="34" charset="0"/>
              </a:rPr>
              <a:t>training</a:t>
            </a:r>
            <a:r>
              <a:rPr lang="en-GB" sz="2000" dirty="0">
                <a:solidFill>
                  <a:prstClr val="black"/>
                </a:solidFill>
                <a:latin typeface="Arial" panose="020B0604020202020204" pitchFamily="34" charset="0"/>
                <a:ea typeface="+mn-ea"/>
                <a:cs typeface="Arial" panose="020B0604020202020204" pitchFamily="34" charset="0"/>
              </a:rPr>
              <a:t> </a:t>
            </a:r>
          </a:p>
        </p:txBody>
      </p:sp>
    </p:spTree>
    <p:extLst>
      <p:ext uri="{BB962C8B-B14F-4D97-AF65-F5344CB8AC3E}">
        <p14:creationId xmlns:p14="http://schemas.microsoft.com/office/powerpoint/2010/main" val="2073015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ight Arrow 58"/>
          <p:cNvSpPr/>
          <p:nvPr/>
        </p:nvSpPr>
        <p:spPr>
          <a:xfrm>
            <a:off x="7105248" y="1533947"/>
            <a:ext cx="648072" cy="661237"/>
          </a:xfrm>
          <a:prstGeom prst="rightArrow">
            <a:avLst>
              <a:gd name="adj1" fmla="val 100000"/>
              <a:gd name="adj2" fmla="val 382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sz="1800" dirty="0">
              <a:solidFill>
                <a:prstClr val="white"/>
              </a:solidFill>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0" y="0"/>
            <a:ext cx="9146400" cy="831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280150"/>
            <a:ext cx="9144000" cy="577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79512" y="169476"/>
            <a:ext cx="6307368" cy="523220"/>
          </a:xfrm>
          <a:prstGeom prst="rect">
            <a:avLst/>
          </a:prstGeom>
          <a:noFill/>
        </p:spPr>
        <p:txBody>
          <a:bodyPr wrap="none" rtlCol="0">
            <a:spAutoFit/>
          </a:bodyPr>
          <a:lstStyle/>
          <a:p>
            <a:pPr eaLnBrk="1" fontAlgn="auto" hangingPunct="1">
              <a:spcBef>
                <a:spcPts val="0"/>
              </a:spcBef>
              <a:spcAft>
                <a:spcPts val="0"/>
              </a:spcAft>
            </a:pPr>
            <a:r>
              <a:rPr lang="en-GB" b="1" dirty="0" smtClean="0">
                <a:solidFill>
                  <a:prstClr val="white"/>
                </a:solidFill>
                <a:latin typeface="Calibri"/>
                <a:ea typeface="+mn-ea"/>
                <a:cs typeface="+mn-cs"/>
              </a:rPr>
              <a:t>Levy mechanism – levy paying employers</a:t>
            </a:r>
            <a:endParaRPr lang="en-GB" b="1" dirty="0">
              <a:solidFill>
                <a:prstClr val="white"/>
              </a:solidFill>
              <a:latin typeface="Calibri"/>
              <a:ea typeface="+mn-ea"/>
              <a:cs typeface="+mn-cs"/>
            </a:endParaRPr>
          </a:p>
        </p:txBody>
      </p:sp>
      <p:sp>
        <p:nvSpPr>
          <p:cNvPr id="61" name="Right Arrow 60"/>
          <p:cNvSpPr/>
          <p:nvPr/>
        </p:nvSpPr>
        <p:spPr>
          <a:xfrm>
            <a:off x="7064961" y="1544167"/>
            <a:ext cx="648072" cy="661237"/>
          </a:xfrm>
          <a:prstGeom prst="rightArrow">
            <a:avLst>
              <a:gd name="adj1" fmla="val 100000"/>
              <a:gd name="adj2" fmla="val 382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sz="1800" dirty="0">
              <a:solidFill>
                <a:prstClr val="white"/>
              </a:solidFill>
            </a:endParaRPr>
          </a:p>
        </p:txBody>
      </p:sp>
      <p:grpSp>
        <p:nvGrpSpPr>
          <p:cNvPr id="9" name="Group 8"/>
          <p:cNvGrpSpPr/>
          <p:nvPr/>
        </p:nvGrpSpPr>
        <p:grpSpPr>
          <a:xfrm>
            <a:off x="94513" y="908720"/>
            <a:ext cx="8967274" cy="5249029"/>
            <a:chOff x="94513" y="1150169"/>
            <a:chExt cx="8967274" cy="5565845"/>
          </a:xfrm>
        </p:grpSpPr>
        <p:sp>
          <p:nvSpPr>
            <p:cNvPr id="10" name="Rectangle 9"/>
            <p:cNvSpPr/>
            <p:nvPr/>
          </p:nvSpPr>
          <p:spPr>
            <a:xfrm>
              <a:off x="94513" y="1150169"/>
              <a:ext cx="8928992" cy="1767510"/>
            </a:xfrm>
            <a:prstGeom prst="rect">
              <a:avLst/>
            </a:prstGeom>
            <a:solidFill>
              <a:srgbClr val="0F2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sz="1800" dirty="0">
                <a:solidFill>
                  <a:prstClr val="white"/>
                </a:solidFill>
              </a:endParaRPr>
            </a:p>
          </p:txBody>
        </p:sp>
        <p:sp>
          <p:nvSpPr>
            <p:cNvPr id="11" name="Rectangle 10"/>
            <p:cNvSpPr/>
            <p:nvPr/>
          </p:nvSpPr>
          <p:spPr>
            <a:xfrm>
              <a:off x="119615" y="3119366"/>
              <a:ext cx="8928992" cy="1573088"/>
            </a:xfrm>
            <a:prstGeom prst="rect">
              <a:avLst/>
            </a:prstGeom>
            <a:solidFill>
              <a:srgbClr val="0F243D"/>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eaLnBrk="1" fontAlgn="auto" hangingPunct="1">
                <a:spcBef>
                  <a:spcPts val="0"/>
                </a:spcBef>
                <a:spcAft>
                  <a:spcPts val="0"/>
                </a:spcAft>
              </a:pPr>
              <a:endParaRPr lang="en-GB" sz="1800" dirty="0">
                <a:solidFill>
                  <a:prstClr val="white"/>
                </a:solidFill>
              </a:endParaRPr>
            </a:p>
          </p:txBody>
        </p:sp>
        <p:sp>
          <p:nvSpPr>
            <p:cNvPr id="12" name="Rectangle 11"/>
            <p:cNvSpPr/>
            <p:nvPr/>
          </p:nvSpPr>
          <p:spPr>
            <a:xfrm>
              <a:off x="132795" y="4943544"/>
              <a:ext cx="8928992" cy="1756422"/>
            </a:xfrm>
            <a:prstGeom prst="rect">
              <a:avLst/>
            </a:prstGeom>
            <a:solidFill>
              <a:srgbClr val="0F243D"/>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eaLnBrk="1" fontAlgn="auto" hangingPunct="1">
                <a:spcBef>
                  <a:spcPts val="0"/>
                </a:spcBef>
                <a:spcAft>
                  <a:spcPts val="0"/>
                </a:spcAft>
              </a:pPr>
              <a:endParaRPr lang="en-GB" sz="1800" dirty="0">
                <a:solidFill>
                  <a:prstClr val="white"/>
                </a:solidFill>
              </a:endParaRPr>
            </a:p>
          </p:txBody>
        </p:sp>
        <p:sp>
          <p:nvSpPr>
            <p:cNvPr id="13" name="TextBox 12"/>
            <p:cNvSpPr txBox="1"/>
            <p:nvPr/>
          </p:nvSpPr>
          <p:spPr>
            <a:xfrm rot="16200000">
              <a:off x="-456065" y="5719291"/>
              <a:ext cx="1470493" cy="369332"/>
            </a:xfrm>
            <a:prstGeom prst="rect">
              <a:avLst/>
            </a:prstGeom>
            <a:noFill/>
          </p:spPr>
          <p:txBody>
            <a:bodyPr wrap="none" rtlCol="0">
              <a:spAutoFit/>
            </a:bodyPr>
            <a:lstStyle/>
            <a:p>
              <a:pPr eaLnBrk="1" fontAlgn="auto" hangingPunct="1">
                <a:spcBef>
                  <a:spcPts val="0"/>
                </a:spcBef>
                <a:spcAft>
                  <a:spcPts val="600"/>
                </a:spcAft>
              </a:pPr>
              <a:r>
                <a:rPr lang="en-GB" sz="1800" b="1" dirty="0" smtClean="0">
                  <a:solidFill>
                    <a:prstClr val="white"/>
                  </a:solidFill>
                  <a:latin typeface="Calibri"/>
                  <a:ea typeface="+mn-ea"/>
                  <a:cs typeface="Calibri" pitchFamily="34" charset="0"/>
                </a:rPr>
                <a:t>Government</a:t>
              </a:r>
              <a:endParaRPr lang="en-GB" sz="1800" b="1" dirty="0">
                <a:solidFill>
                  <a:prstClr val="white"/>
                </a:solidFill>
                <a:latin typeface="Calibri"/>
                <a:ea typeface="+mn-ea"/>
                <a:cs typeface="Calibri" pitchFamily="34" charset="0"/>
              </a:endParaRPr>
            </a:p>
          </p:txBody>
        </p:sp>
        <p:sp>
          <p:nvSpPr>
            <p:cNvPr id="14" name="TextBox 13"/>
            <p:cNvSpPr txBox="1"/>
            <p:nvPr/>
          </p:nvSpPr>
          <p:spPr>
            <a:xfrm rot="16200000">
              <a:off x="-82500" y="3463968"/>
              <a:ext cx="1058336" cy="646331"/>
            </a:xfrm>
            <a:prstGeom prst="rect">
              <a:avLst/>
            </a:prstGeom>
            <a:noFill/>
          </p:spPr>
          <p:txBody>
            <a:bodyPr wrap="none" rtlCol="0">
              <a:spAutoFit/>
            </a:bodyPr>
            <a:lstStyle/>
            <a:p>
              <a:pPr eaLnBrk="1" fontAlgn="auto" hangingPunct="1">
                <a:spcBef>
                  <a:spcPts val="0"/>
                </a:spcBef>
                <a:spcAft>
                  <a:spcPts val="600"/>
                </a:spcAft>
              </a:pPr>
              <a:r>
                <a:rPr lang="en-GB" sz="1800" b="1" dirty="0" smtClean="0">
                  <a:solidFill>
                    <a:prstClr val="white"/>
                  </a:solidFill>
                  <a:latin typeface="Calibri"/>
                  <a:ea typeface="+mn-ea"/>
                  <a:cs typeface="Calibri" pitchFamily="34" charset="0"/>
                </a:rPr>
                <a:t>Training </a:t>
              </a:r>
              <a:br>
                <a:rPr lang="en-GB" sz="1800" b="1" dirty="0" smtClean="0">
                  <a:solidFill>
                    <a:prstClr val="white"/>
                  </a:solidFill>
                  <a:latin typeface="Calibri"/>
                  <a:ea typeface="+mn-ea"/>
                  <a:cs typeface="Calibri" pitchFamily="34" charset="0"/>
                </a:rPr>
              </a:br>
              <a:r>
                <a:rPr lang="en-GB" sz="1800" b="1" dirty="0" smtClean="0">
                  <a:solidFill>
                    <a:prstClr val="white"/>
                  </a:solidFill>
                  <a:latin typeface="Calibri"/>
                  <a:ea typeface="+mn-ea"/>
                  <a:cs typeface="Calibri" pitchFamily="34" charset="0"/>
                </a:rPr>
                <a:t>Provider</a:t>
              </a:r>
              <a:endParaRPr lang="en-GB" sz="1800" b="1" dirty="0">
                <a:solidFill>
                  <a:prstClr val="white"/>
                </a:solidFill>
                <a:latin typeface="Calibri"/>
                <a:ea typeface="+mn-ea"/>
                <a:cs typeface="Calibri" pitchFamily="34" charset="0"/>
              </a:endParaRPr>
            </a:p>
          </p:txBody>
        </p:sp>
        <p:sp>
          <p:nvSpPr>
            <p:cNvPr id="15" name="TextBox 14"/>
            <p:cNvSpPr txBox="1"/>
            <p:nvPr/>
          </p:nvSpPr>
          <p:spPr>
            <a:xfrm rot="16200000">
              <a:off x="-273432" y="1916955"/>
              <a:ext cx="1155426" cy="369332"/>
            </a:xfrm>
            <a:prstGeom prst="rect">
              <a:avLst/>
            </a:prstGeom>
            <a:noFill/>
          </p:spPr>
          <p:txBody>
            <a:bodyPr wrap="none" rtlCol="0">
              <a:spAutoFit/>
            </a:bodyPr>
            <a:lstStyle/>
            <a:p>
              <a:pPr eaLnBrk="1" fontAlgn="auto" hangingPunct="1">
                <a:spcBef>
                  <a:spcPts val="0"/>
                </a:spcBef>
                <a:spcAft>
                  <a:spcPts val="600"/>
                </a:spcAft>
              </a:pPr>
              <a:r>
                <a:rPr lang="en-GB" sz="1800" b="1" dirty="0" smtClean="0">
                  <a:solidFill>
                    <a:prstClr val="white"/>
                  </a:solidFill>
                  <a:latin typeface="Calibri"/>
                  <a:ea typeface="+mn-ea"/>
                  <a:cs typeface="Calibri" pitchFamily="34" charset="0"/>
                </a:rPr>
                <a:t>Employer</a:t>
              </a:r>
              <a:endParaRPr lang="en-GB" sz="1800" b="1" dirty="0">
                <a:solidFill>
                  <a:prstClr val="white"/>
                </a:solidFill>
                <a:latin typeface="Calibri"/>
                <a:ea typeface="+mn-ea"/>
                <a:cs typeface="Calibri" pitchFamily="34" charset="0"/>
              </a:endParaRPr>
            </a:p>
          </p:txBody>
        </p:sp>
        <p:sp>
          <p:nvSpPr>
            <p:cNvPr id="17" name="Rectangle 16"/>
            <p:cNvSpPr/>
            <p:nvPr/>
          </p:nvSpPr>
          <p:spPr>
            <a:xfrm>
              <a:off x="7799369" y="3368841"/>
              <a:ext cx="1224136" cy="9955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eaLnBrk="1" fontAlgn="auto" hangingPunct="1">
                <a:spcBef>
                  <a:spcPts val="0"/>
                </a:spcBef>
                <a:spcAft>
                  <a:spcPts val="0"/>
                </a:spcAft>
              </a:pPr>
              <a:r>
                <a:rPr lang="en-GB" sz="1600" dirty="0" smtClean="0">
                  <a:solidFill>
                    <a:prstClr val="black"/>
                  </a:solidFill>
                </a:rPr>
                <a:t>Paid by SFA</a:t>
              </a:r>
              <a:endParaRPr lang="en-GB" sz="1600" dirty="0">
                <a:solidFill>
                  <a:prstClr val="black"/>
                </a:solidFill>
              </a:endParaRPr>
            </a:p>
          </p:txBody>
        </p:sp>
        <p:cxnSp>
          <p:nvCxnSpPr>
            <p:cNvPr id="20" name="Straight Arrow Connector 19"/>
            <p:cNvCxnSpPr/>
            <p:nvPr/>
          </p:nvCxnSpPr>
          <p:spPr>
            <a:xfrm>
              <a:off x="7956376" y="4546880"/>
              <a:ext cx="0" cy="822274"/>
            </a:xfrm>
            <a:prstGeom prst="straightConnector1">
              <a:avLst/>
            </a:prstGeom>
            <a:ln w="38100">
              <a:solidFill>
                <a:srgbClr val="FF0000">
                  <a:alpha val="40000"/>
                </a:srgbClr>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V="1">
              <a:off x="8604448" y="4546880"/>
              <a:ext cx="0" cy="840375"/>
            </a:xfrm>
            <a:prstGeom prst="straightConnector1">
              <a:avLst/>
            </a:prstGeom>
            <a:ln w="38100">
              <a:solidFill>
                <a:srgbClr val="C00000">
                  <a:alpha val="40000"/>
                </a:srgbClr>
              </a:solidFill>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94513" y="2641601"/>
              <a:ext cx="3748334" cy="307777"/>
            </a:xfrm>
            <a:prstGeom prst="rect">
              <a:avLst/>
            </a:prstGeom>
            <a:noFill/>
          </p:spPr>
          <p:txBody>
            <a:bodyPr wrap="none" rtlCol="0">
              <a:spAutoFit/>
            </a:bodyPr>
            <a:lstStyle/>
            <a:p>
              <a:pPr eaLnBrk="1" fontAlgn="auto" hangingPunct="1">
                <a:spcBef>
                  <a:spcPts val="0"/>
                </a:spcBef>
                <a:spcAft>
                  <a:spcPts val="600"/>
                </a:spcAft>
              </a:pPr>
              <a:r>
                <a:rPr lang="en-GB" sz="1400" b="1" dirty="0" smtClean="0">
                  <a:solidFill>
                    <a:prstClr val="black"/>
                  </a:solidFill>
                  <a:latin typeface="Calibri"/>
                  <a:ea typeface="+mn-ea"/>
                  <a:cs typeface="Calibri" pitchFamily="34" charset="0"/>
                </a:rPr>
                <a:t>Our objectives: Employer control and simplicity </a:t>
              </a:r>
              <a:endParaRPr lang="en-GB" sz="1400" b="1" dirty="0">
                <a:solidFill>
                  <a:prstClr val="black"/>
                </a:solidFill>
                <a:latin typeface="Calibri"/>
                <a:ea typeface="+mn-ea"/>
                <a:cs typeface="Calibri" pitchFamily="34" charset="0"/>
              </a:endParaRPr>
            </a:p>
          </p:txBody>
        </p:sp>
        <p:sp>
          <p:nvSpPr>
            <p:cNvPr id="25" name="TextBox 24"/>
            <p:cNvSpPr txBox="1"/>
            <p:nvPr/>
          </p:nvSpPr>
          <p:spPr>
            <a:xfrm>
              <a:off x="396026" y="6389660"/>
              <a:ext cx="7386638" cy="326354"/>
            </a:xfrm>
            <a:prstGeom prst="rect">
              <a:avLst/>
            </a:prstGeom>
            <a:noFill/>
          </p:spPr>
          <p:txBody>
            <a:bodyPr wrap="none" rtlCol="0">
              <a:spAutoFit/>
            </a:bodyPr>
            <a:lstStyle/>
            <a:p>
              <a:pPr eaLnBrk="1" fontAlgn="auto" hangingPunct="1">
                <a:spcBef>
                  <a:spcPts val="0"/>
                </a:spcBef>
                <a:spcAft>
                  <a:spcPts val="600"/>
                </a:spcAft>
              </a:pPr>
              <a:r>
                <a:rPr lang="en-GB" sz="1400" b="1" dirty="0" smtClean="0">
                  <a:solidFill>
                    <a:prstClr val="white"/>
                  </a:solidFill>
                  <a:latin typeface="Calibri"/>
                  <a:ea typeface="+mn-ea"/>
                  <a:cs typeface="Calibri" pitchFamily="34" charset="0"/>
                </a:rPr>
                <a:t>Our objectives: Get the machinery right to provide a quality service while protecting public purse</a:t>
              </a:r>
              <a:endParaRPr lang="en-GB" sz="1400" b="1" dirty="0">
                <a:solidFill>
                  <a:prstClr val="white"/>
                </a:solidFill>
                <a:latin typeface="Calibri"/>
                <a:ea typeface="+mn-ea"/>
                <a:cs typeface="Calibri" pitchFamily="34" charset="0"/>
              </a:endParaRPr>
            </a:p>
          </p:txBody>
        </p:sp>
        <p:sp>
          <p:nvSpPr>
            <p:cNvPr id="29" name="Right Arrow 28"/>
            <p:cNvSpPr/>
            <p:nvPr/>
          </p:nvSpPr>
          <p:spPr>
            <a:xfrm>
              <a:off x="1340023" y="1791749"/>
              <a:ext cx="648072" cy="701147"/>
            </a:xfrm>
            <a:prstGeom prst="rightArrow">
              <a:avLst>
                <a:gd name="adj1" fmla="val 100000"/>
                <a:gd name="adj2" fmla="val 382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sz="1800" dirty="0">
                <a:solidFill>
                  <a:prstClr val="white"/>
                </a:solidFill>
              </a:endParaRPr>
            </a:p>
          </p:txBody>
        </p:sp>
        <p:sp>
          <p:nvSpPr>
            <p:cNvPr id="30" name="Rectangle 29"/>
            <p:cNvSpPr/>
            <p:nvPr/>
          </p:nvSpPr>
          <p:spPr>
            <a:xfrm>
              <a:off x="611560" y="1643044"/>
              <a:ext cx="1224136" cy="9938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eaLnBrk="1" fontAlgn="auto" hangingPunct="1">
                <a:spcBef>
                  <a:spcPts val="0"/>
                </a:spcBef>
                <a:spcAft>
                  <a:spcPts val="0"/>
                </a:spcAft>
              </a:pPr>
              <a:r>
                <a:rPr lang="en-GB" sz="1600" dirty="0" smtClean="0">
                  <a:solidFill>
                    <a:prstClr val="black"/>
                  </a:solidFill>
                </a:rPr>
                <a:t>HMRC collect levy (PAYE)</a:t>
              </a:r>
              <a:endParaRPr lang="en-GB" sz="1600" dirty="0">
                <a:solidFill>
                  <a:prstClr val="black"/>
                </a:solidFill>
              </a:endParaRPr>
            </a:p>
          </p:txBody>
        </p:sp>
        <p:sp>
          <p:nvSpPr>
            <p:cNvPr id="31" name="Right Arrow 30"/>
            <p:cNvSpPr/>
            <p:nvPr/>
          </p:nvSpPr>
          <p:spPr>
            <a:xfrm>
              <a:off x="2843808" y="1819937"/>
              <a:ext cx="648072" cy="701147"/>
            </a:xfrm>
            <a:prstGeom prst="rightArrow">
              <a:avLst>
                <a:gd name="adj1" fmla="val 100000"/>
                <a:gd name="adj2" fmla="val 382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sz="1800" dirty="0">
                <a:solidFill>
                  <a:prstClr val="white"/>
                </a:solidFill>
              </a:endParaRPr>
            </a:p>
          </p:txBody>
        </p:sp>
        <p:sp>
          <p:nvSpPr>
            <p:cNvPr id="32" name="Right Arrow 31"/>
            <p:cNvSpPr/>
            <p:nvPr/>
          </p:nvSpPr>
          <p:spPr>
            <a:xfrm>
              <a:off x="4427984" y="1823970"/>
              <a:ext cx="648072" cy="701147"/>
            </a:xfrm>
            <a:prstGeom prst="rightArrow">
              <a:avLst>
                <a:gd name="adj1" fmla="val 100000"/>
                <a:gd name="adj2" fmla="val 382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sz="1800" dirty="0">
                <a:solidFill>
                  <a:prstClr val="white"/>
                </a:solidFill>
              </a:endParaRPr>
            </a:p>
          </p:txBody>
        </p:sp>
        <p:sp>
          <p:nvSpPr>
            <p:cNvPr id="33" name="Right Arrow 32"/>
            <p:cNvSpPr/>
            <p:nvPr/>
          </p:nvSpPr>
          <p:spPr>
            <a:xfrm>
              <a:off x="5832140" y="1825154"/>
              <a:ext cx="648072" cy="701147"/>
            </a:xfrm>
            <a:prstGeom prst="rightArrow">
              <a:avLst>
                <a:gd name="adj1" fmla="val 100000"/>
                <a:gd name="adj2" fmla="val 382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sz="1800" dirty="0">
                <a:solidFill>
                  <a:prstClr val="white"/>
                </a:solidFill>
              </a:endParaRPr>
            </a:p>
          </p:txBody>
        </p:sp>
        <p:sp>
          <p:nvSpPr>
            <p:cNvPr id="34" name="Right Arrow 33"/>
            <p:cNvSpPr/>
            <p:nvPr/>
          </p:nvSpPr>
          <p:spPr>
            <a:xfrm>
              <a:off x="2843808" y="3593504"/>
              <a:ext cx="648072" cy="701147"/>
            </a:xfrm>
            <a:prstGeom prst="rightArrow">
              <a:avLst>
                <a:gd name="adj1" fmla="val 100000"/>
                <a:gd name="adj2" fmla="val 382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sz="1800" dirty="0">
                <a:solidFill>
                  <a:prstClr val="white"/>
                </a:solidFill>
              </a:endParaRPr>
            </a:p>
          </p:txBody>
        </p:sp>
        <p:sp>
          <p:nvSpPr>
            <p:cNvPr id="35" name="Right Arrow 34"/>
            <p:cNvSpPr/>
            <p:nvPr/>
          </p:nvSpPr>
          <p:spPr>
            <a:xfrm>
              <a:off x="4427984" y="3593504"/>
              <a:ext cx="648072" cy="701147"/>
            </a:xfrm>
            <a:prstGeom prst="rightArrow">
              <a:avLst>
                <a:gd name="adj1" fmla="val 100000"/>
                <a:gd name="adj2" fmla="val 382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sz="1800" dirty="0">
                <a:solidFill>
                  <a:prstClr val="white"/>
                </a:solidFill>
              </a:endParaRPr>
            </a:p>
          </p:txBody>
        </p:sp>
        <p:sp>
          <p:nvSpPr>
            <p:cNvPr id="36" name="Right Arrow 35"/>
            <p:cNvSpPr/>
            <p:nvPr/>
          </p:nvSpPr>
          <p:spPr>
            <a:xfrm>
              <a:off x="5796136" y="3503190"/>
              <a:ext cx="648072" cy="701147"/>
            </a:xfrm>
            <a:prstGeom prst="rightArrow">
              <a:avLst>
                <a:gd name="adj1" fmla="val 100000"/>
                <a:gd name="adj2" fmla="val 382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sz="1800" dirty="0">
                <a:solidFill>
                  <a:prstClr val="white"/>
                </a:solidFill>
              </a:endParaRPr>
            </a:p>
          </p:txBody>
        </p:sp>
        <p:sp>
          <p:nvSpPr>
            <p:cNvPr id="37" name="Right Arrow 36"/>
            <p:cNvSpPr/>
            <p:nvPr/>
          </p:nvSpPr>
          <p:spPr>
            <a:xfrm>
              <a:off x="7164288" y="3517149"/>
              <a:ext cx="648072" cy="701147"/>
            </a:xfrm>
            <a:prstGeom prst="rightArrow">
              <a:avLst>
                <a:gd name="adj1" fmla="val 100000"/>
                <a:gd name="adj2" fmla="val 382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sz="1800" dirty="0">
                <a:solidFill>
                  <a:prstClr val="white"/>
                </a:solidFill>
              </a:endParaRPr>
            </a:p>
          </p:txBody>
        </p:sp>
        <p:sp>
          <p:nvSpPr>
            <p:cNvPr id="38" name="Right Arrow 37"/>
            <p:cNvSpPr/>
            <p:nvPr/>
          </p:nvSpPr>
          <p:spPr>
            <a:xfrm>
              <a:off x="5731754" y="5519988"/>
              <a:ext cx="648072" cy="701147"/>
            </a:xfrm>
            <a:prstGeom prst="rightArrow">
              <a:avLst>
                <a:gd name="adj1" fmla="val 100000"/>
                <a:gd name="adj2" fmla="val 382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sz="1800" dirty="0">
                <a:solidFill>
                  <a:prstClr val="white"/>
                </a:solidFill>
              </a:endParaRPr>
            </a:p>
          </p:txBody>
        </p:sp>
        <p:sp>
          <p:nvSpPr>
            <p:cNvPr id="39" name="Right Arrow 38"/>
            <p:cNvSpPr/>
            <p:nvPr/>
          </p:nvSpPr>
          <p:spPr>
            <a:xfrm>
              <a:off x="7164288" y="5519987"/>
              <a:ext cx="648072" cy="701147"/>
            </a:xfrm>
            <a:prstGeom prst="rightArrow">
              <a:avLst>
                <a:gd name="adj1" fmla="val 100000"/>
                <a:gd name="adj2" fmla="val 382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sz="1800" dirty="0">
                <a:solidFill>
                  <a:prstClr val="white"/>
                </a:solidFill>
              </a:endParaRPr>
            </a:p>
          </p:txBody>
        </p:sp>
        <p:sp>
          <p:nvSpPr>
            <p:cNvPr id="40" name="Rectangle 39"/>
            <p:cNvSpPr/>
            <p:nvPr/>
          </p:nvSpPr>
          <p:spPr>
            <a:xfrm>
              <a:off x="3491880" y="1597068"/>
              <a:ext cx="1440160" cy="10811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algn="ctr" eaLnBrk="1" fontAlgn="auto" hangingPunct="1">
                <a:spcBef>
                  <a:spcPts val="0"/>
                </a:spcBef>
                <a:spcAft>
                  <a:spcPts val="0"/>
                </a:spcAft>
              </a:pPr>
              <a:r>
                <a:rPr lang="en-GB" sz="1600" dirty="0" smtClean="0">
                  <a:solidFill>
                    <a:prstClr val="black"/>
                  </a:solidFill>
                </a:rPr>
                <a:t>Employs Apprentice.  Commits to training</a:t>
              </a:r>
              <a:br>
                <a:rPr lang="en-GB" sz="1600" dirty="0" smtClean="0">
                  <a:solidFill>
                    <a:prstClr val="black"/>
                  </a:solidFill>
                </a:rPr>
              </a:br>
              <a:endParaRPr lang="en-GB" sz="1100" dirty="0">
                <a:solidFill>
                  <a:prstClr val="black"/>
                </a:solidFill>
              </a:endParaRPr>
            </a:p>
          </p:txBody>
        </p:sp>
        <p:sp>
          <p:nvSpPr>
            <p:cNvPr id="41" name="Rectangle 40"/>
            <p:cNvSpPr/>
            <p:nvPr/>
          </p:nvSpPr>
          <p:spPr>
            <a:xfrm>
              <a:off x="3491880" y="3325763"/>
              <a:ext cx="1440160" cy="10801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algn="ctr" eaLnBrk="1" fontAlgn="auto" hangingPunct="1">
                <a:spcBef>
                  <a:spcPts val="0"/>
                </a:spcBef>
                <a:spcAft>
                  <a:spcPts val="0"/>
                </a:spcAft>
              </a:pPr>
              <a:r>
                <a:rPr lang="en-GB" sz="1600" dirty="0" smtClean="0">
                  <a:solidFill>
                    <a:prstClr val="black"/>
                  </a:solidFill>
                </a:rPr>
                <a:t>Offers apprenticeship training</a:t>
              </a:r>
              <a:endParaRPr lang="en-GB" sz="1600" dirty="0">
                <a:solidFill>
                  <a:prstClr val="black"/>
                </a:solidFill>
              </a:endParaRPr>
            </a:p>
          </p:txBody>
        </p:sp>
        <p:sp>
          <p:nvSpPr>
            <p:cNvPr id="42" name="Rectangle 41"/>
            <p:cNvSpPr/>
            <p:nvPr/>
          </p:nvSpPr>
          <p:spPr>
            <a:xfrm>
              <a:off x="5075178" y="3368841"/>
              <a:ext cx="1224136" cy="9955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eaLnBrk="1" fontAlgn="auto" hangingPunct="1">
                <a:spcBef>
                  <a:spcPts val="0"/>
                </a:spcBef>
                <a:spcAft>
                  <a:spcPts val="0"/>
                </a:spcAft>
              </a:pPr>
              <a:r>
                <a:rPr lang="en-GB" sz="1600" dirty="0">
                  <a:solidFill>
                    <a:prstClr val="black"/>
                  </a:solidFill>
                </a:rPr>
                <a:t>Provides training to apprentice</a:t>
              </a:r>
            </a:p>
            <a:p>
              <a:pPr algn="ctr" eaLnBrk="1" fontAlgn="auto" hangingPunct="1">
                <a:spcBef>
                  <a:spcPts val="0"/>
                </a:spcBef>
                <a:spcAft>
                  <a:spcPts val="0"/>
                </a:spcAft>
              </a:pPr>
              <a:endParaRPr lang="en-GB" sz="1600" dirty="0">
                <a:solidFill>
                  <a:prstClr val="black"/>
                </a:solidFill>
              </a:endParaRPr>
            </a:p>
          </p:txBody>
        </p:sp>
        <p:sp>
          <p:nvSpPr>
            <p:cNvPr id="43" name="Rectangle 42"/>
            <p:cNvSpPr/>
            <p:nvPr/>
          </p:nvSpPr>
          <p:spPr>
            <a:xfrm>
              <a:off x="4932040" y="5369154"/>
              <a:ext cx="1224136" cy="10246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eaLnBrk="1" fontAlgn="auto" hangingPunct="1">
                <a:spcBef>
                  <a:spcPts val="0"/>
                </a:spcBef>
                <a:spcAft>
                  <a:spcPts val="0"/>
                </a:spcAft>
              </a:pPr>
              <a:r>
                <a:rPr lang="en-GB" sz="1600" dirty="0" smtClean="0">
                  <a:solidFill>
                    <a:prstClr val="black"/>
                  </a:solidFill>
                </a:rPr>
                <a:t>Timely data on training</a:t>
              </a:r>
              <a:endParaRPr lang="en-GB" sz="1600" dirty="0">
                <a:solidFill>
                  <a:prstClr val="black"/>
                </a:solidFill>
              </a:endParaRPr>
            </a:p>
          </p:txBody>
        </p:sp>
        <p:sp>
          <p:nvSpPr>
            <p:cNvPr id="45" name="Rectangle 44"/>
            <p:cNvSpPr/>
            <p:nvPr/>
          </p:nvSpPr>
          <p:spPr>
            <a:xfrm>
              <a:off x="1988095" y="1638354"/>
              <a:ext cx="1368153" cy="9985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eaLnBrk="1" fontAlgn="auto" hangingPunct="1">
                <a:spcBef>
                  <a:spcPts val="0"/>
                </a:spcBef>
                <a:spcAft>
                  <a:spcPts val="0"/>
                </a:spcAft>
              </a:pPr>
              <a:r>
                <a:rPr lang="en-GB" sz="1600" dirty="0" smtClean="0">
                  <a:solidFill>
                    <a:prstClr val="black"/>
                  </a:solidFill>
                </a:rPr>
                <a:t>Employer </a:t>
              </a:r>
              <a:r>
                <a:rPr lang="en-GB" sz="1600" dirty="0">
                  <a:solidFill>
                    <a:prstClr val="black"/>
                  </a:solidFill>
                </a:rPr>
                <a:t>views levy funds in digital account</a:t>
              </a:r>
            </a:p>
          </p:txBody>
        </p:sp>
        <p:sp>
          <p:nvSpPr>
            <p:cNvPr id="46" name="Rectangle 45"/>
            <p:cNvSpPr/>
            <p:nvPr/>
          </p:nvSpPr>
          <p:spPr>
            <a:xfrm>
              <a:off x="6432702" y="3360659"/>
              <a:ext cx="1224136" cy="10037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eaLnBrk="1" fontAlgn="auto" hangingPunct="1">
                <a:spcBef>
                  <a:spcPts val="0"/>
                </a:spcBef>
                <a:spcAft>
                  <a:spcPts val="0"/>
                </a:spcAft>
              </a:pPr>
              <a:r>
                <a:rPr lang="en-GB" sz="1600" dirty="0" smtClean="0">
                  <a:solidFill>
                    <a:prstClr val="black"/>
                  </a:solidFill>
                </a:rPr>
                <a:t>Provides monthly ILR</a:t>
              </a:r>
              <a:endParaRPr lang="en-GB" sz="1600" dirty="0">
                <a:solidFill>
                  <a:prstClr val="black"/>
                </a:solidFill>
              </a:endParaRPr>
            </a:p>
          </p:txBody>
        </p:sp>
        <p:sp>
          <p:nvSpPr>
            <p:cNvPr id="47" name="Rectangle 46"/>
            <p:cNvSpPr/>
            <p:nvPr/>
          </p:nvSpPr>
          <p:spPr>
            <a:xfrm>
              <a:off x="6372200" y="5369154"/>
              <a:ext cx="1224136" cy="10151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eaLnBrk="1" fontAlgn="auto" hangingPunct="1">
                <a:spcBef>
                  <a:spcPts val="0"/>
                </a:spcBef>
                <a:spcAft>
                  <a:spcPts val="0"/>
                </a:spcAft>
              </a:pPr>
              <a:r>
                <a:rPr lang="en-GB" sz="1600" dirty="0" smtClean="0">
                  <a:solidFill>
                    <a:prstClr val="black"/>
                  </a:solidFill>
                </a:rPr>
                <a:t>Check training is complete</a:t>
              </a:r>
              <a:endParaRPr lang="en-GB" sz="1600" dirty="0">
                <a:solidFill>
                  <a:prstClr val="black"/>
                </a:solidFill>
              </a:endParaRPr>
            </a:p>
          </p:txBody>
        </p:sp>
        <p:sp>
          <p:nvSpPr>
            <p:cNvPr id="48" name="Rectangle 47"/>
            <p:cNvSpPr/>
            <p:nvPr/>
          </p:nvSpPr>
          <p:spPr>
            <a:xfrm>
              <a:off x="7796840" y="5369154"/>
              <a:ext cx="1224136" cy="10151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eaLnBrk="1" fontAlgn="auto" hangingPunct="1">
                <a:spcBef>
                  <a:spcPts val="0"/>
                </a:spcBef>
                <a:spcAft>
                  <a:spcPts val="0"/>
                </a:spcAft>
              </a:pPr>
              <a:r>
                <a:rPr lang="en-GB" sz="1600" dirty="0" smtClean="0">
                  <a:solidFill>
                    <a:prstClr val="black"/>
                  </a:solidFill>
                </a:rPr>
                <a:t>If funding unlocked: Pay provider</a:t>
              </a:r>
              <a:endParaRPr lang="en-GB" sz="1600" dirty="0">
                <a:solidFill>
                  <a:prstClr val="black"/>
                </a:solidFill>
              </a:endParaRPr>
            </a:p>
          </p:txBody>
        </p:sp>
        <p:sp>
          <p:nvSpPr>
            <p:cNvPr id="49" name="Rectangle 48"/>
            <p:cNvSpPr/>
            <p:nvPr/>
          </p:nvSpPr>
          <p:spPr>
            <a:xfrm>
              <a:off x="1928076" y="3360659"/>
              <a:ext cx="1440160" cy="10801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algn="ctr" eaLnBrk="1" fontAlgn="auto" hangingPunct="1">
                <a:spcBef>
                  <a:spcPts val="0"/>
                </a:spcBef>
                <a:spcAft>
                  <a:spcPts val="0"/>
                </a:spcAft>
              </a:pPr>
              <a:r>
                <a:rPr lang="en-GB" sz="1600" dirty="0" smtClean="0">
                  <a:solidFill>
                    <a:prstClr val="black"/>
                  </a:solidFill>
                </a:rPr>
                <a:t>Registers with SFA</a:t>
              </a:r>
              <a:endParaRPr lang="en-GB" sz="1600" dirty="0">
                <a:solidFill>
                  <a:prstClr val="black"/>
                </a:solidFill>
              </a:endParaRPr>
            </a:p>
          </p:txBody>
        </p:sp>
        <p:sp>
          <p:nvSpPr>
            <p:cNvPr id="50" name="Right Arrow 49"/>
            <p:cNvSpPr/>
            <p:nvPr/>
          </p:nvSpPr>
          <p:spPr>
            <a:xfrm>
              <a:off x="4291692" y="5433001"/>
              <a:ext cx="648072" cy="367400"/>
            </a:xfrm>
            <a:prstGeom prst="rightArrow">
              <a:avLst>
                <a:gd name="adj1" fmla="val 100000"/>
                <a:gd name="adj2" fmla="val 382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sz="1800" dirty="0">
                <a:solidFill>
                  <a:prstClr val="white"/>
                </a:solidFill>
              </a:endParaRPr>
            </a:p>
          </p:txBody>
        </p:sp>
        <p:sp>
          <p:nvSpPr>
            <p:cNvPr id="51" name="Right Arrow 50"/>
            <p:cNvSpPr/>
            <p:nvPr/>
          </p:nvSpPr>
          <p:spPr>
            <a:xfrm>
              <a:off x="4283968" y="5945564"/>
              <a:ext cx="648072" cy="367400"/>
            </a:xfrm>
            <a:prstGeom prst="rightArrow">
              <a:avLst>
                <a:gd name="adj1" fmla="val 100000"/>
                <a:gd name="adj2" fmla="val 382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sz="1800" dirty="0">
                <a:solidFill>
                  <a:prstClr val="white"/>
                </a:solidFill>
              </a:endParaRPr>
            </a:p>
          </p:txBody>
        </p:sp>
        <p:sp>
          <p:nvSpPr>
            <p:cNvPr id="52" name="Rectangle 51"/>
            <p:cNvSpPr/>
            <p:nvPr/>
          </p:nvSpPr>
          <p:spPr>
            <a:xfrm>
              <a:off x="463849" y="5903956"/>
              <a:ext cx="4288172" cy="4506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eaLnBrk="1" fontAlgn="auto" hangingPunct="1">
                <a:spcBef>
                  <a:spcPts val="0"/>
                </a:spcBef>
                <a:spcAft>
                  <a:spcPts val="0"/>
                </a:spcAft>
              </a:pPr>
              <a:r>
                <a:rPr lang="en-GB" sz="1600" dirty="0" smtClean="0">
                  <a:solidFill>
                    <a:prstClr val="black"/>
                  </a:solidFill>
                </a:rPr>
                <a:t>Employer and Provider Identity Assurance</a:t>
              </a:r>
              <a:endParaRPr lang="en-GB" sz="1600" dirty="0">
                <a:solidFill>
                  <a:prstClr val="black"/>
                </a:solidFill>
              </a:endParaRPr>
            </a:p>
          </p:txBody>
        </p:sp>
        <p:sp>
          <p:nvSpPr>
            <p:cNvPr id="53" name="Rectangle 52"/>
            <p:cNvSpPr/>
            <p:nvPr/>
          </p:nvSpPr>
          <p:spPr>
            <a:xfrm>
              <a:off x="446668" y="5430402"/>
              <a:ext cx="4305352" cy="3913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eaLnBrk="1" fontAlgn="auto" hangingPunct="1">
                <a:spcBef>
                  <a:spcPts val="0"/>
                </a:spcBef>
                <a:spcAft>
                  <a:spcPts val="0"/>
                </a:spcAft>
              </a:pPr>
              <a:r>
                <a:rPr lang="en-GB" sz="1600" dirty="0" smtClean="0">
                  <a:solidFill>
                    <a:prstClr val="black"/>
                  </a:solidFill>
                </a:rPr>
                <a:t>Pass data on levy payments from HMRC to BIS</a:t>
              </a:r>
              <a:endParaRPr lang="en-GB" sz="1600" dirty="0">
                <a:solidFill>
                  <a:prstClr val="black"/>
                </a:solidFill>
              </a:endParaRPr>
            </a:p>
          </p:txBody>
        </p:sp>
        <p:sp>
          <p:nvSpPr>
            <p:cNvPr id="54" name="Rectangle 53"/>
            <p:cNvSpPr/>
            <p:nvPr/>
          </p:nvSpPr>
          <p:spPr>
            <a:xfrm>
              <a:off x="7703502" y="1643043"/>
              <a:ext cx="1224136" cy="9985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eaLnBrk="1" fontAlgn="auto" hangingPunct="1">
                <a:spcBef>
                  <a:spcPts val="0"/>
                </a:spcBef>
                <a:spcAft>
                  <a:spcPts val="0"/>
                </a:spcAft>
              </a:pPr>
              <a:r>
                <a:rPr lang="en-GB" sz="1600" dirty="0" smtClean="0">
                  <a:solidFill>
                    <a:prstClr val="black"/>
                  </a:solidFill>
                </a:rPr>
                <a:t>Unused levy funds expire after 18 months</a:t>
              </a:r>
              <a:endParaRPr lang="en-GB" sz="1600" dirty="0">
                <a:solidFill>
                  <a:prstClr val="black"/>
                </a:solidFill>
              </a:endParaRPr>
            </a:p>
          </p:txBody>
        </p:sp>
        <p:sp>
          <p:nvSpPr>
            <p:cNvPr id="16" name="Rectangle 15"/>
            <p:cNvSpPr/>
            <p:nvPr/>
          </p:nvSpPr>
          <p:spPr>
            <a:xfrm>
              <a:off x="5040052" y="1675263"/>
              <a:ext cx="1224136" cy="9985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eaLnBrk="1" fontAlgn="auto" hangingPunct="1">
                <a:spcBef>
                  <a:spcPts val="0"/>
                </a:spcBef>
                <a:spcAft>
                  <a:spcPts val="0"/>
                </a:spcAft>
              </a:pPr>
              <a:r>
                <a:rPr lang="en-GB" sz="1600" dirty="0" smtClean="0">
                  <a:solidFill>
                    <a:prstClr val="black"/>
                  </a:solidFill>
                </a:rPr>
                <a:t>Receives training for apprentice</a:t>
              </a:r>
              <a:endParaRPr lang="en-GB" sz="1600" dirty="0">
                <a:solidFill>
                  <a:prstClr val="black"/>
                </a:solidFill>
              </a:endParaRPr>
            </a:p>
          </p:txBody>
        </p:sp>
        <p:sp>
          <p:nvSpPr>
            <p:cNvPr id="44" name="Rectangle 43"/>
            <p:cNvSpPr/>
            <p:nvPr/>
          </p:nvSpPr>
          <p:spPr>
            <a:xfrm>
              <a:off x="6348445" y="1638354"/>
              <a:ext cx="1224136" cy="9985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eaLnBrk="1" fontAlgn="auto" hangingPunct="1">
                <a:spcBef>
                  <a:spcPts val="0"/>
                </a:spcBef>
                <a:spcAft>
                  <a:spcPts val="0"/>
                </a:spcAft>
              </a:pPr>
              <a:r>
                <a:rPr lang="en-GB" sz="1600" dirty="0" smtClean="0">
                  <a:solidFill>
                    <a:prstClr val="black"/>
                  </a:solidFill>
                </a:rPr>
                <a:t>SFA draws down levy funds monthly  </a:t>
              </a:r>
              <a:endParaRPr lang="en-GB" sz="1600" dirty="0">
                <a:solidFill>
                  <a:prstClr val="black"/>
                </a:solidFill>
              </a:endParaRPr>
            </a:p>
          </p:txBody>
        </p:sp>
      </p:grpSp>
      <p:sp>
        <p:nvSpPr>
          <p:cNvPr id="58" name="Rectangle 57"/>
          <p:cNvSpPr/>
          <p:nvPr/>
        </p:nvSpPr>
        <p:spPr>
          <a:xfrm>
            <a:off x="2002879" y="973512"/>
            <a:ext cx="1353369" cy="3118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eaLnBrk="1" fontAlgn="auto" hangingPunct="1">
              <a:spcBef>
                <a:spcPts val="0"/>
              </a:spcBef>
              <a:spcAft>
                <a:spcPts val="0"/>
              </a:spcAft>
            </a:pPr>
            <a:r>
              <a:rPr lang="en-GB" sz="1600" dirty="0" smtClean="0">
                <a:solidFill>
                  <a:prstClr val="black"/>
                </a:solidFill>
              </a:rPr>
              <a:t> 10% Top up</a:t>
            </a:r>
            <a:endParaRPr lang="en-GB" sz="1600" dirty="0">
              <a:solidFill>
                <a:prstClr val="black"/>
              </a:solidFill>
            </a:endParaRPr>
          </a:p>
        </p:txBody>
      </p:sp>
      <p:cxnSp>
        <p:nvCxnSpPr>
          <p:cNvPr id="60" name="Straight Arrow Connector 59"/>
          <p:cNvCxnSpPr/>
          <p:nvPr/>
        </p:nvCxnSpPr>
        <p:spPr>
          <a:xfrm>
            <a:off x="6960513" y="4094258"/>
            <a:ext cx="0" cy="775469"/>
          </a:xfrm>
          <a:prstGeom prst="straightConnector1">
            <a:avLst/>
          </a:prstGeom>
          <a:ln w="38100">
            <a:solidFill>
              <a:srgbClr val="FF0000">
                <a:alpha val="40000"/>
              </a:srgbClr>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42020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9144000" cy="7547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168571"/>
            <a:ext cx="9144000" cy="6894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248477" y="137855"/>
            <a:ext cx="8895523" cy="400110"/>
          </a:xfrm>
          <a:prstGeom prst="rect">
            <a:avLst/>
          </a:prstGeom>
          <a:noFill/>
        </p:spPr>
        <p:txBody>
          <a:bodyPr wrap="square" rtlCol="0">
            <a:spAutoFit/>
          </a:bodyPr>
          <a:lstStyle/>
          <a:p>
            <a:r>
              <a:rPr lang="en-GB" sz="2000" b="1" dirty="0" smtClean="0">
                <a:solidFill>
                  <a:prstClr val="white"/>
                </a:solidFill>
              </a:rPr>
              <a:t>Apprenticeship levy and funding: further detail and timescales</a:t>
            </a:r>
            <a:endParaRPr lang="en-GB" sz="2000" b="1" dirty="0">
              <a:solidFill>
                <a:prstClr val="white"/>
              </a:solidFill>
            </a:endParaRPr>
          </a:p>
        </p:txBody>
      </p:sp>
      <p:sp>
        <p:nvSpPr>
          <p:cNvPr id="2" name="Rounded Rectangle 1"/>
          <p:cNvSpPr/>
          <p:nvPr/>
        </p:nvSpPr>
        <p:spPr>
          <a:xfrm>
            <a:off x="364020" y="838470"/>
            <a:ext cx="1441174" cy="854766"/>
          </a:xfrm>
          <a:prstGeom prst="roundRect">
            <a:avLst/>
          </a:prstGeom>
          <a:solidFill>
            <a:srgbClr val="00004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00" b="1" dirty="0" smtClean="0">
                <a:solidFill>
                  <a:schemeClr val="bg1"/>
                </a:solidFill>
              </a:rPr>
              <a:t>Summer 2016</a:t>
            </a:r>
            <a:endParaRPr lang="en-GB" sz="1800" b="1" dirty="0">
              <a:solidFill>
                <a:schemeClr val="bg1"/>
              </a:solidFill>
            </a:endParaRPr>
          </a:p>
        </p:txBody>
      </p:sp>
      <p:sp>
        <p:nvSpPr>
          <p:cNvPr id="26" name="Rounded Rectangle 25"/>
          <p:cNvSpPr/>
          <p:nvPr/>
        </p:nvSpPr>
        <p:spPr>
          <a:xfrm>
            <a:off x="2647121" y="828531"/>
            <a:ext cx="1480931" cy="854766"/>
          </a:xfrm>
          <a:prstGeom prst="roundRect">
            <a:avLst/>
          </a:prstGeom>
          <a:solidFill>
            <a:srgbClr val="00004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00" b="1" dirty="0" smtClean="0"/>
              <a:t>Autumn 2016</a:t>
            </a:r>
            <a:endParaRPr lang="en-GB" sz="1800" b="1" dirty="0"/>
          </a:p>
        </p:txBody>
      </p:sp>
      <p:sp>
        <p:nvSpPr>
          <p:cNvPr id="27" name="Rounded Rectangle 26"/>
          <p:cNvSpPr/>
          <p:nvPr/>
        </p:nvSpPr>
        <p:spPr>
          <a:xfrm>
            <a:off x="5046593" y="855035"/>
            <a:ext cx="1441174" cy="854766"/>
          </a:xfrm>
          <a:prstGeom prst="roundRect">
            <a:avLst/>
          </a:prstGeom>
          <a:solidFill>
            <a:srgbClr val="00004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00" b="1" dirty="0" smtClean="0"/>
              <a:t>End 2016/</a:t>
            </a:r>
          </a:p>
          <a:p>
            <a:pPr algn="ctr"/>
            <a:r>
              <a:rPr lang="en-GB" sz="1800" b="1" dirty="0" smtClean="0"/>
              <a:t>early 2017</a:t>
            </a:r>
            <a:endParaRPr lang="en-GB" sz="1800" b="1" dirty="0"/>
          </a:p>
        </p:txBody>
      </p:sp>
      <p:sp>
        <p:nvSpPr>
          <p:cNvPr id="28" name="Rounded Rectangle 27"/>
          <p:cNvSpPr/>
          <p:nvPr/>
        </p:nvSpPr>
        <p:spPr>
          <a:xfrm>
            <a:off x="7326795" y="855035"/>
            <a:ext cx="1441174" cy="854766"/>
          </a:xfrm>
          <a:prstGeom prst="roundRect">
            <a:avLst/>
          </a:prstGeom>
          <a:solidFill>
            <a:srgbClr val="00004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00" b="1" dirty="0" smtClean="0"/>
              <a:t>April 2017</a:t>
            </a:r>
            <a:endParaRPr lang="en-GB" sz="1800" b="1" dirty="0"/>
          </a:p>
        </p:txBody>
      </p:sp>
      <p:grpSp>
        <p:nvGrpSpPr>
          <p:cNvPr id="32" name="Group 31"/>
          <p:cNvGrpSpPr/>
          <p:nvPr/>
        </p:nvGrpSpPr>
        <p:grpSpPr>
          <a:xfrm>
            <a:off x="4221" y="1742930"/>
            <a:ext cx="1355534" cy="1037984"/>
            <a:chOff x="40999" y="139627"/>
            <a:chExt cx="1355534" cy="1037984"/>
          </a:xfrm>
        </p:grpSpPr>
        <p:sp>
          <p:nvSpPr>
            <p:cNvPr id="33" name="Rounded Rectangle 32"/>
            <p:cNvSpPr/>
            <p:nvPr/>
          </p:nvSpPr>
          <p:spPr>
            <a:xfrm>
              <a:off x="40999" y="139627"/>
              <a:ext cx="1355534" cy="1037984"/>
            </a:xfrm>
            <a:prstGeom prst="roundRect">
              <a:avLst>
                <a:gd name="adj" fmla="val 10000"/>
              </a:avLst>
            </a:prstGeom>
            <a:solidFill>
              <a:srgbClr val="00004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4" name="Rounded Rectangle 4"/>
            <p:cNvSpPr/>
            <p:nvPr/>
          </p:nvSpPr>
          <p:spPr>
            <a:xfrm>
              <a:off x="40999" y="139627"/>
              <a:ext cx="1355534" cy="69198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5344" tIns="85344" rIns="85344" bIns="45720" numCol="1" spcCol="1270" anchor="t" anchorCtr="0">
              <a:noAutofit/>
            </a:bodyPr>
            <a:lstStyle/>
            <a:p>
              <a:pPr lvl="0" algn="ctr" defTabSz="533400">
                <a:lnSpc>
                  <a:spcPct val="90000"/>
                </a:lnSpc>
                <a:spcBef>
                  <a:spcPct val="0"/>
                </a:spcBef>
                <a:spcAft>
                  <a:spcPct val="35000"/>
                </a:spcAft>
              </a:pPr>
              <a:r>
                <a:rPr lang="en-GB" sz="1400" b="1" kern="1200" dirty="0" smtClean="0"/>
                <a:t>High Level Scope</a:t>
              </a:r>
              <a:endParaRPr lang="en-GB" sz="1400" b="1" kern="1200" dirty="0"/>
            </a:p>
          </p:txBody>
        </p:sp>
      </p:grpSp>
      <p:sp>
        <p:nvSpPr>
          <p:cNvPr id="3" name="Rectangle 2"/>
          <p:cNvSpPr/>
          <p:nvPr/>
        </p:nvSpPr>
        <p:spPr>
          <a:xfrm>
            <a:off x="301487" y="2238414"/>
            <a:ext cx="1706218" cy="382310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TextBox 4"/>
          <p:cNvSpPr txBox="1"/>
          <p:nvPr/>
        </p:nvSpPr>
        <p:spPr>
          <a:xfrm>
            <a:off x="301487" y="2254093"/>
            <a:ext cx="1706218" cy="3077766"/>
          </a:xfrm>
          <a:prstGeom prst="rect">
            <a:avLst/>
          </a:prstGeom>
          <a:noFill/>
        </p:spPr>
        <p:txBody>
          <a:bodyPr wrap="square" rtlCol="0">
            <a:spAutoFit/>
          </a:bodyPr>
          <a:lstStyle/>
          <a:p>
            <a:pPr lvl="0">
              <a:spcAft>
                <a:spcPts val="1200"/>
              </a:spcAft>
            </a:pPr>
            <a:r>
              <a:rPr lang="en-GB" sz="1400" b="1" i="1" dirty="0">
                <a:solidFill>
                  <a:schemeClr val="accent5"/>
                </a:solidFill>
                <a:latin typeface="Calibri" panose="020F0502020204030204" pitchFamily="34" charset="0"/>
                <a:ea typeface="Calibri" panose="020F0502020204030204" pitchFamily="34" charset="0"/>
                <a:cs typeface="Calibri" panose="020F0502020204030204" pitchFamily="34" charset="0"/>
              </a:rPr>
              <a:t>April 16: </a:t>
            </a:r>
          </a:p>
          <a:p>
            <a:pPr lvl="0">
              <a:spcAft>
                <a:spcPts val="1200"/>
              </a:spcAft>
            </a:pPr>
            <a:r>
              <a:rPr lang="en-GB" sz="1400" dirty="0">
                <a:solidFill>
                  <a:schemeClr val="accent5"/>
                </a:solidFill>
                <a:latin typeface="Calibri" panose="020F0502020204030204" pitchFamily="34" charset="0"/>
                <a:ea typeface="Calibri" panose="020F0502020204030204" pitchFamily="34" charset="0"/>
                <a:cs typeface="Calibri" panose="020F0502020204030204" pitchFamily="34" charset="0"/>
              </a:rPr>
              <a:t>BIS/</a:t>
            </a:r>
            <a:r>
              <a:rPr lang="en-GB" sz="1400" dirty="0" err="1">
                <a:solidFill>
                  <a:schemeClr val="accent5"/>
                </a:solidFill>
                <a:latin typeface="Calibri" panose="020F0502020204030204" pitchFamily="34" charset="0"/>
                <a:ea typeface="Calibri" panose="020F0502020204030204" pitchFamily="34" charset="0"/>
                <a:cs typeface="Calibri" panose="020F0502020204030204" pitchFamily="34" charset="0"/>
              </a:rPr>
              <a:t>DfE</a:t>
            </a:r>
            <a:r>
              <a:rPr lang="en-GB" sz="1400" dirty="0">
                <a:solidFill>
                  <a:schemeClr val="accent5"/>
                </a:solidFill>
                <a:latin typeface="Calibri" panose="020F0502020204030204" pitchFamily="34" charset="0"/>
                <a:ea typeface="Calibri" panose="020F0502020204030204" pitchFamily="34" charset="0"/>
                <a:cs typeface="Calibri" panose="020F0502020204030204" pitchFamily="34" charset="0"/>
              </a:rPr>
              <a:t> - Employer Guide (operating model for levy)</a:t>
            </a:r>
            <a:endParaRPr lang="en-GB" sz="1400" dirty="0">
              <a:solidFill>
                <a:schemeClr val="accent5"/>
              </a:solidFill>
            </a:endParaRPr>
          </a:p>
          <a:p>
            <a:pPr lvl="0">
              <a:spcAft>
                <a:spcPts val="1200"/>
              </a:spcAft>
            </a:pPr>
            <a:r>
              <a:rPr lang="en-GB" sz="1400" b="1" i="1" dirty="0" smtClean="0">
                <a:solidFill>
                  <a:schemeClr val="accent5"/>
                </a:solidFill>
                <a:latin typeface="Calibri" panose="020F0502020204030204" pitchFamily="34" charset="0"/>
                <a:ea typeface="Calibri" panose="020F0502020204030204" pitchFamily="34" charset="0"/>
                <a:cs typeface="Calibri" panose="020F0502020204030204" pitchFamily="34" charset="0"/>
              </a:rPr>
              <a:t>May 16: </a:t>
            </a:r>
            <a:r>
              <a:rPr lang="en-GB" sz="1400" dirty="0" smtClean="0">
                <a:solidFill>
                  <a:schemeClr val="accent5"/>
                </a:solidFill>
                <a:latin typeface="Calibri" panose="020F0502020204030204" pitchFamily="34" charset="0"/>
                <a:ea typeface="Calibri" panose="020F0502020204030204" pitchFamily="34" charset="0"/>
                <a:cs typeface="Calibri" panose="020F0502020204030204" pitchFamily="34" charset="0"/>
              </a:rPr>
              <a:t>Enterprise Act and </a:t>
            </a:r>
            <a:r>
              <a:rPr lang="en-GB" sz="1400" dirty="0">
                <a:solidFill>
                  <a:schemeClr val="accent5"/>
                </a:solidFill>
                <a:latin typeface="Calibri" panose="020F0502020204030204" pitchFamily="34" charset="0"/>
                <a:ea typeface="Calibri" panose="020F0502020204030204" pitchFamily="34" charset="0"/>
                <a:cs typeface="Calibri" panose="020F0502020204030204" pitchFamily="34" charset="0"/>
              </a:rPr>
              <a:t>Finance Bill Royal </a:t>
            </a:r>
            <a:r>
              <a:rPr lang="en-GB" sz="1400" dirty="0" smtClean="0">
                <a:solidFill>
                  <a:schemeClr val="accent5"/>
                </a:solidFill>
                <a:latin typeface="Calibri" panose="020F0502020204030204" pitchFamily="34" charset="0"/>
                <a:ea typeface="Calibri" panose="020F0502020204030204" pitchFamily="34" charset="0"/>
                <a:cs typeface="Calibri" panose="020F0502020204030204" pitchFamily="34" charset="0"/>
              </a:rPr>
              <a:t>assent </a:t>
            </a:r>
            <a:endParaRPr lang="en-GB" sz="1400" dirty="0">
              <a:solidFill>
                <a:schemeClr val="accent5"/>
              </a:solidFill>
            </a:endParaRPr>
          </a:p>
          <a:p>
            <a:pPr lvl="0">
              <a:spcAft>
                <a:spcPts val="1200"/>
              </a:spcAft>
            </a:pPr>
            <a:r>
              <a:rPr lang="en-GB" sz="1400" b="1" i="1" dirty="0" smtClean="0">
                <a:solidFill>
                  <a:schemeClr val="accent5"/>
                </a:solidFill>
                <a:latin typeface="Calibri" panose="020F0502020204030204" pitchFamily="34" charset="0"/>
                <a:ea typeface="Calibri" panose="020F0502020204030204" pitchFamily="34" charset="0"/>
                <a:cs typeface="Calibri" panose="020F0502020204030204" pitchFamily="34" charset="0"/>
              </a:rPr>
              <a:t>June 16</a:t>
            </a:r>
            <a:r>
              <a:rPr lang="en-GB" sz="1400" b="1" i="1" dirty="0">
                <a:solidFill>
                  <a:schemeClr val="accent5"/>
                </a:solidFill>
                <a:latin typeface="Calibri" panose="020F0502020204030204" pitchFamily="34" charset="0"/>
                <a:ea typeface="Calibri" panose="020F0502020204030204" pitchFamily="34" charset="0"/>
                <a:cs typeface="Calibri" panose="020F0502020204030204" pitchFamily="34" charset="0"/>
              </a:rPr>
              <a:t>: </a:t>
            </a:r>
            <a:endParaRPr lang="en-GB" sz="1400" b="1" i="1" dirty="0" smtClean="0">
              <a:solidFill>
                <a:schemeClr val="accent5"/>
              </a:solidFill>
              <a:latin typeface="Calibri" panose="020F0502020204030204" pitchFamily="34" charset="0"/>
              <a:ea typeface="Calibri" panose="020F0502020204030204" pitchFamily="34" charset="0"/>
              <a:cs typeface="Calibri" panose="020F0502020204030204" pitchFamily="34" charset="0"/>
            </a:endParaRPr>
          </a:p>
          <a:p>
            <a:pPr lvl="0">
              <a:spcAft>
                <a:spcPts val="1200"/>
              </a:spcAft>
            </a:pPr>
            <a:r>
              <a:rPr lang="en-GB" sz="1400" dirty="0" smtClean="0">
                <a:solidFill>
                  <a:srgbClr val="C00000"/>
                </a:solidFill>
                <a:latin typeface="Calibri" panose="020F0502020204030204" pitchFamily="34" charset="0"/>
                <a:ea typeface="Calibri" panose="020F0502020204030204" pitchFamily="34" charset="0"/>
                <a:cs typeface="Calibri" panose="020F0502020204030204" pitchFamily="34" charset="0"/>
              </a:rPr>
              <a:t>BIS/</a:t>
            </a:r>
            <a:r>
              <a:rPr lang="en-GB" sz="1400" dirty="0" err="1" smtClean="0">
                <a:solidFill>
                  <a:srgbClr val="C00000"/>
                </a:solidFill>
                <a:latin typeface="Calibri" panose="020F0502020204030204" pitchFamily="34" charset="0"/>
                <a:ea typeface="Calibri" panose="020F0502020204030204" pitchFamily="34" charset="0"/>
                <a:cs typeface="Calibri" panose="020F0502020204030204" pitchFamily="34" charset="0"/>
              </a:rPr>
              <a:t>DfE</a:t>
            </a:r>
            <a:r>
              <a:rPr lang="en-GB" sz="1400" dirty="0" smtClean="0">
                <a:solidFill>
                  <a:srgbClr val="C00000"/>
                </a:solidFill>
                <a:latin typeface="Calibri" panose="020F0502020204030204" pitchFamily="34" charset="0"/>
                <a:ea typeface="Calibri" panose="020F0502020204030204" pitchFamily="34" charset="0"/>
                <a:cs typeface="Calibri" panose="020F0502020204030204" pitchFamily="34" charset="0"/>
              </a:rPr>
              <a:t> </a:t>
            </a:r>
            <a:r>
              <a:rPr lang="en-GB" sz="1400" dirty="0">
                <a:solidFill>
                  <a:srgbClr val="C00000"/>
                </a:solidFill>
                <a:latin typeface="Calibri" panose="020F0502020204030204" pitchFamily="34" charset="0"/>
                <a:ea typeface="Calibri" panose="020F0502020204030204" pitchFamily="34" charset="0"/>
                <a:cs typeface="Calibri" panose="020F0502020204030204" pitchFamily="34" charset="0"/>
              </a:rPr>
              <a:t>draft </a:t>
            </a:r>
            <a:r>
              <a:rPr lang="en-GB" sz="1400" dirty="0" smtClean="0">
                <a:solidFill>
                  <a:srgbClr val="C00000"/>
                </a:solidFill>
                <a:latin typeface="Calibri" panose="020F0502020204030204" pitchFamily="34" charset="0"/>
                <a:ea typeface="Calibri" panose="020F0502020204030204" pitchFamily="34" charset="0"/>
                <a:cs typeface="Calibri" panose="020F0502020204030204" pitchFamily="34" charset="0"/>
              </a:rPr>
              <a:t>funding bands &amp; maxima for April 17.</a:t>
            </a:r>
            <a:endParaRPr lang="en-GB" sz="1400" dirty="0">
              <a:solidFill>
                <a:srgbClr val="C00000"/>
              </a:solidFill>
            </a:endParaRPr>
          </a:p>
        </p:txBody>
      </p:sp>
      <p:grpSp>
        <p:nvGrpSpPr>
          <p:cNvPr id="35" name="Group 34"/>
          <p:cNvGrpSpPr/>
          <p:nvPr/>
        </p:nvGrpSpPr>
        <p:grpSpPr>
          <a:xfrm>
            <a:off x="2260404" y="1729679"/>
            <a:ext cx="1355534" cy="1046395"/>
            <a:chOff x="2400179" y="138352"/>
            <a:chExt cx="1355534" cy="1046395"/>
          </a:xfrm>
        </p:grpSpPr>
        <p:sp>
          <p:nvSpPr>
            <p:cNvPr id="36" name="Rounded Rectangle 35"/>
            <p:cNvSpPr/>
            <p:nvPr/>
          </p:nvSpPr>
          <p:spPr>
            <a:xfrm>
              <a:off x="2400179" y="138352"/>
              <a:ext cx="1355534" cy="1046395"/>
            </a:xfrm>
            <a:prstGeom prst="roundRect">
              <a:avLst>
                <a:gd name="adj" fmla="val 10000"/>
              </a:avLst>
            </a:prstGeom>
            <a:solidFill>
              <a:srgbClr val="00004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7" name="Rounded Rectangle 4"/>
            <p:cNvSpPr/>
            <p:nvPr/>
          </p:nvSpPr>
          <p:spPr>
            <a:xfrm>
              <a:off x="2400179" y="138352"/>
              <a:ext cx="1355534" cy="69759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5344" tIns="85344" rIns="85344" bIns="45720" numCol="1" spcCol="1270" anchor="t" anchorCtr="0">
              <a:noAutofit/>
            </a:bodyPr>
            <a:lstStyle/>
            <a:p>
              <a:pPr lvl="0" algn="ctr" defTabSz="533400">
                <a:lnSpc>
                  <a:spcPct val="90000"/>
                </a:lnSpc>
                <a:spcBef>
                  <a:spcPct val="0"/>
                </a:spcBef>
                <a:spcAft>
                  <a:spcPct val="35000"/>
                </a:spcAft>
              </a:pPr>
              <a:r>
                <a:rPr lang="en-GB" sz="1400" b="1" kern="1200" dirty="0" smtClean="0"/>
                <a:t>Operating Detail </a:t>
              </a:r>
              <a:endParaRPr lang="en-GB" sz="1400" b="1" kern="1200" dirty="0"/>
            </a:p>
          </p:txBody>
        </p:sp>
      </p:grpSp>
      <p:sp>
        <p:nvSpPr>
          <p:cNvPr id="29" name="Rectangle 28"/>
          <p:cNvSpPr/>
          <p:nvPr/>
        </p:nvSpPr>
        <p:spPr>
          <a:xfrm>
            <a:off x="2657209" y="2056724"/>
            <a:ext cx="2019421" cy="386740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TextBox 5"/>
          <p:cNvSpPr txBox="1"/>
          <p:nvPr/>
        </p:nvSpPr>
        <p:spPr>
          <a:xfrm>
            <a:off x="2647120" y="2261922"/>
            <a:ext cx="1811359" cy="1538883"/>
          </a:xfrm>
          <a:prstGeom prst="rect">
            <a:avLst/>
          </a:prstGeom>
          <a:noFill/>
        </p:spPr>
        <p:txBody>
          <a:bodyPr wrap="square" rtlCol="0">
            <a:spAutoFit/>
          </a:bodyPr>
          <a:lstStyle/>
          <a:p>
            <a:pPr lvl="0" eaLnBrk="1" fontAlgn="auto" hangingPunct="1">
              <a:spcBef>
                <a:spcPts val="0"/>
              </a:spcBef>
              <a:spcAft>
                <a:spcPts val="1200"/>
              </a:spcAft>
              <a:defRPr/>
            </a:pPr>
            <a:r>
              <a:rPr lang="en-GB" sz="1400" b="1" i="1" dirty="0" smtClean="0">
                <a:solidFill>
                  <a:schemeClr val="accent5"/>
                </a:solidFill>
                <a:latin typeface="Calibri" panose="020F0502020204030204" pitchFamily="34" charset="0"/>
                <a:ea typeface="Calibri" panose="020F0502020204030204" pitchFamily="34" charset="0"/>
                <a:cs typeface="Calibri" panose="020F0502020204030204" pitchFamily="34" charset="0"/>
              </a:rPr>
              <a:t>October 16</a:t>
            </a:r>
            <a:r>
              <a:rPr lang="en-GB" sz="1400" b="1" dirty="0" smtClean="0">
                <a:solidFill>
                  <a:schemeClr val="accent5"/>
                </a:solidFill>
                <a:latin typeface="Calibri" panose="020F0502020204030204" pitchFamily="34" charset="0"/>
                <a:ea typeface="Calibri" panose="020F0502020204030204" pitchFamily="34" charset="0"/>
                <a:cs typeface="Calibri" panose="020F0502020204030204" pitchFamily="34" charset="0"/>
              </a:rPr>
              <a:t>:</a:t>
            </a:r>
          </a:p>
          <a:p>
            <a:pPr lvl="0" eaLnBrk="1" fontAlgn="auto" hangingPunct="1">
              <a:spcBef>
                <a:spcPts val="0"/>
              </a:spcBef>
              <a:spcAft>
                <a:spcPts val="1200"/>
              </a:spcAft>
              <a:defRPr/>
            </a:pPr>
            <a:r>
              <a:rPr lang="en-GB" sz="1400" dirty="0" smtClean="0">
                <a:solidFill>
                  <a:srgbClr val="C00000"/>
                </a:solidFill>
                <a:latin typeface="Calibri" panose="020F0502020204030204" pitchFamily="34" charset="0"/>
                <a:ea typeface="Calibri" panose="020F0502020204030204" pitchFamily="34" charset="0"/>
                <a:cs typeface="Calibri" panose="020F0502020204030204" pitchFamily="34" charset="0"/>
              </a:rPr>
              <a:t>BIS/</a:t>
            </a:r>
            <a:r>
              <a:rPr lang="en-GB" sz="1400" dirty="0" err="1" smtClean="0">
                <a:solidFill>
                  <a:srgbClr val="C00000"/>
                </a:solidFill>
                <a:latin typeface="Calibri" panose="020F0502020204030204" pitchFamily="34" charset="0"/>
                <a:ea typeface="Calibri" panose="020F0502020204030204" pitchFamily="34" charset="0"/>
                <a:cs typeface="Calibri" panose="020F0502020204030204" pitchFamily="34" charset="0"/>
              </a:rPr>
              <a:t>DfE</a:t>
            </a:r>
            <a:r>
              <a:rPr lang="en-GB" sz="1400" dirty="0" smtClean="0">
                <a:solidFill>
                  <a:srgbClr val="C00000"/>
                </a:solidFill>
                <a:latin typeface="Calibri" panose="020F0502020204030204" pitchFamily="34" charset="0"/>
                <a:ea typeface="Calibri" panose="020F0502020204030204" pitchFamily="34" charset="0"/>
                <a:cs typeface="Calibri" panose="020F0502020204030204" pitchFamily="34" charset="0"/>
              </a:rPr>
              <a:t> </a:t>
            </a:r>
            <a:r>
              <a:rPr lang="en-GB" sz="1400" dirty="0">
                <a:solidFill>
                  <a:srgbClr val="C00000"/>
                </a:solidFill>
                <a:latin typeface="Calibri" panose="020F0502020204030204" pitchFamily="34" charset="0"/>
                <a:ea typeface="Calibri" panose="020F0502020204030204" pitchFamily="34" charset="0"/>
                <a:cs typeface="Calibri" panose="020F0502020204030204" pitchFamily="34" charset="0"/>
              </a:rPr>
              <a:t>publish</a:t>
            </a:r>
            <a:br>
              <a:rPr lang="en-GB" sz="1400" dirty="0">
                <a:solidFill>
                  <a:srgbClr val="C00000"/>
                </a:solidFill>
                <a:latin typeface="Calibri" panose="020F0502020204030204" pitchFamily="34" charset="0"/>
                <a:ea typeface="Calibri" panose="020F0502020204030204" pitchFamily="34" charset="0"/>
                <a:cs typeface="Calibri" panose="020F0502020204030204" pitchFamily="34" charset="0"/>
              </a:rPr>
            </a:br>
            <a:r>
              <a:rPr lang="en-GB" sz="1400" dirty="0" smtClean="0">
                <a:solidFill>
                  <a:srgbClr val="C00000"/>
                </a:solidFill>
                <a:latin typeface="Calibri" panose="020F0502020204030204" pitchFamily="34" charset="0"/>
                <a:ea typeface="Calibri" panose="020F0502020204030204" pitchFamily="34" charset="0"/>
                <a:cs typeface="Calibri" panose="020F0502020204030204" pitchFamily="34" charset="0"/>
              </a:rPr>
              <a:t>final </a:t>
            </a:r>
            <a:r>
              <a:rPr lang="en-GB" sz="1400" dirty="0">
                <a:solidFill>
                  <a:srgbClr val="C00000"/>
                </a:solidFill>
                <a:latin typeface="Calibri" panose="020F0502020204030204" pitchFamily="34" charset="0"/>
                <a:ea typeface="Calibri" panose="020F0502020204030204" pitchFamily="34" charset="0"/>
                <a:cs typeface="Calibri" panose="020F0502020204030204" pitchFamily="34" charset="0"/>
              </a:rPr>
              <a:t>funding </a:t>
            </a:r>
            <a:r>
              <a:rPr lang="en-GB" sz="1400" dirty="0" smtClean="0">
                <a:solidFill>
                  <a:srgbClr val="C00000"/>
                </a:solidFill>
                <a:latin typeface="Calibri" panose="020F0502020204030204" pitchFamily="34" charset="0"/>
                <a:ea typeface="Calibri" panose="020F0502020204030204" pitchFamily="34" charset="0"/>
                <a:cs typeface="Calibri" panose="020F0502020204030204" pitchFamily="34" charset="0"/>
              </a:rPr>
              <a:t>levels, govt. support, extra payments </a:t>
            </a:r>
            <a:r>
              <a:rPr lang="en-GB" sz="1400" dirty="0" smtClean="0">
                <a:solidFill>
                  <a:schemeClr val="accent5"/>
                </a:solidFill>
                <a:latin typeface="Calibri" panose="020F0502020204030204" pitchFamily="34" charset="0"/>
                <a:ea typeface="Calibri" panose="020F0502020204030204" pitchFamily="34" charset="0"/>
                <a:cs typeface="Calibri" panose="020F0502020204030204" pitchFamily="34" charset="0"/>
              </a:rPr>
              <a:t>SFA </a:t>
            </a:r>
            <a:r>
              <a:rPr lang="en-GB" sz="1400" dirty="0">
                <a:solidFill>
                  <a:schemeClr val="accent5"/>
                </a:solidFill>
                <a:latin typeface="Calibri" panose="020F0502020204030204" pitchFamily="34" charset="0"/>
                <a:ea typeface="Calibri" panose="020F0502020204030204" pitchFamily="34" charset="0"/>
                <a:cs typeface="Calibri" panose="020F0502020204030204" pitchFamily="34" charset="0"/>
              </a:rPr>
              <a:t>publish draft </a:t>
            </a:r>
            <a:r>
              <a:rPr lang="en-GB" sz="1400" dirty="0" smtClean="0">
                <a:solidFill>
                  <a:schemeClr val="accent5"/>
                </a:solidFill>
                <a:latin typeface="Calibri" panose="020F0502020204030204" pitchFamily="34" charset="0"/>
                <a:ea typeface="Calibri" panose="020F0502020204030204" pitchFamily="34" charset="0"/>
                <a:cs typeface="Calibri" panose="020F0502020204030204" pitchFamily="34" charset="0"/>
              </a:rPr>
              <a:t>funding rules</a:t>
            </a:r>
            <a:endParaRPr lang="en-GB" sz="1400" dirty="0">
              <a:solidFill>
                <a:schemeClr val="accent5"/>
              </a:solidFill>
              <a:latin typeface="Calibri" panose="020F0502020204030204" pitchFamily="34" charset="0"/>
              <a:ea typeface="Calibri" panose="020F0502020204030204" pitchFamily="34" charset="0"/>
              <a:cs typeface="Calibri" panose="020F0502020204030204" pitchFamily="34" charset="0"/>
            </a:endParaRPr>
          </a:p>
        </p:txBody>
      </p:sp>
      <p:grpSp>
        <p:nvGrpSpPr>
          <p:cNvPr id="38" name="Group 37"/>
          <p:cNvGrpSpPr/>
          <p:nvPr/>
        </p:nvGrpSpPr>
        <p:grpSpPr>
          <a:xfrm>
            <a:off x="4700267" y="1729679"/>
            <a:ext cx="1355534" cy="1037984"/>
            <a:chOff x="4671054" y="112385"/>
            <a:chExt cx="1355534" cy="1037984"/>
          </a:xfrm>
          <a:solidFill>
            <a:srgbClr val="000048"/>
          </a:solidFill>
        </p:grpSpPr>
        <p:sp>
          <p:nvSpPr>
            <p:cNvPr id="39" name="Rounded Rectangle 38"/>
            <p:cNvSpPr/>
            <p:nvPr/>
          </p:nvSpPr>
          <p:spPr>
            <a:xfrm>
              <a:off x="4671054" y="112385"/>
              <a:ext cx="1355534" cy="1037984"/>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0" name="Rounded Rectangle 4"/>
            <p:cNvSpPr/>
            <p:nvPr/>
          </p:nvSpPr>
          <p:spPr>
            <a:xfrm>
              <a:off x="4738506" y="144335"/>
              <a:ext cx="1133061" cy="691989"/>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85344" tIns="85344" rIns="85344" bIns="45720" numCol="1" spcCol="1270" anchor="t" anchorCtr="0">
              <a:noAutofit/>
            </a:bodyPr>
            <a:lstStyle/>
            <a:p>
              <a:pPr lvl="0" algn="ctr" defTabSz="533400">
                <a:lnSpc>
                  <a:spcPct val="90000"/>
                </a:lnSpc>
                <a:spcBef>
                  <a:spcPct val="0"/>
                </a:spcBef>
                <a:spcAft>
                  <a:spcPct val="35000"/>
                </a:spcAft>
              </a:pPr>
              <a:r>
                <a:rPr lang="en-GB" sz="1400" b="1" kern="1200" dirty="0" smtClean="0"/>
                <a:t>Transition </a:t>
              </a:r>
              <a:endParaRPr lang="en-GB" sz="1400" b="1" kern="1200" dirty="0"/>
            </a:p>
          </p:txBody>
        </p:sp>
      </p:grpSp>
      <p:sp>
        <p:nvSpPr>
          <p:cNvPr id="30" name="Rectangle 29"/>
          <p:cNvSpPr/>
          <p:nvPr/>
        </p:nvSpPr>
        <p:spPr>
          <a:xfrm>
            <a:off x="4939748" y="2238413"/>
            <a:ext cx="1709530" cy="385427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TextBox 6"/>
          <p:cNvSpPr txBox="1"/>
          <p:nvPr/>
        </p:nvSpPr>
        <p:spPr>
          <a:xfrm>
            <a:off x="4982379" y="2263476"/>
            <a:ext cx="1709529" cy="4624343"/>
          </a:xfrm>
          <a:prstGeom prst="rect">
            <a:avLst/>
          </a:prstGeom>
          <a:noFill/>
        </p:spPr>
        <p:txBody>
          <a:bodyPr wrap="square" rtlCol="0">
            <a:spAutoFit/>
          </a:bodyPr>
          <a:lstStyle/>
          <a:p>
            <a:pPr lvl="0" eaLnBrk="1" fontAlgn="auto" hangingPunct="1">
              <a:spcBef>
                <a:spcPts val="0"/>
              </a:spcBef>
              <a:spcAft>
                <a:spcPts val="1200"/>
              </a:spcAft>
              <a:defRPr/>
            </a:pPr>
            <a:r>
              <a:rPr lang="en-GB" sz="1400" dirty="0">
                <a:solidFill>
                  <a:schemeClr val="accent5"/>
                </a:solidFill>
                <a:latin typeface="Calibri" panose="020F0502020204030204" pitchFamily="34" charset="0"/>
                <a:ea typeface="Calibri" panose="020F0502020204030204" pitchFamily="34" charset="0"/>
                <a:cs typeface="Calibri" panose="020F0502020204030204" pitchFamily="34" charset="0"/>
              </a:rPr>
              <a:t>Digital Apprenticeship Service (DAS) </a:t>
            </a:r>
            <a:r>
              <a:rPr lang="en-GB" sz="1400" dirty="0" smtClean="0">
                <a:solidFill>
                  <a:schemeClr val="accent5"/>
                </a:solidFill>
                <a:latin typeface="Calibri" panose="020F0502020204030204" pitchFamily="34" charset="0"/>
                <a:ea typeface="Calibri" panose="020F0502020204030204" pitchFamily="34" charset="0"/>
                <a:cs typeface="Calibri" panose="020F0502020204030204" pitchFamily="34" charset="0"/>
              </a:rPr>
              <a:t>registration.</a:t>
            </a:r>
          </a:p>
          <a:p>
            <a:pPr lvl="0" eaLnBrk="1" fontAlgn="auto" hangingPunct="1">
              <a:spcBef>
                <a:spcPts val="0"/>
              </a:spcBef>
              <a:spcAft>
                <a:spcPts val="1200"/>
              </a:spcAft>
              <a:defRPr/>
            </a:pPr>
            <a:r>
              <a:rPr lang="en-GB" sz="1400" b="1" dirty="0" smtClean="0">
                <a:solidFill>
                  <a:schemeClr val="accent5"/>
                </a:solidFill>
                <a:latin typeface="Calibri" panose="020F0502020204030204" pitchFamily="34" charset="0"/>
                <a:ea typeface="Calibri" panose="020F0502020204030204" pitchFamily="34" charset="0"/>
                <a:cs typeface="Calibri" panose="020F0502020204030204" pitchFamily="34" charset="0"/>
              </a:rPr>
              <a:t> </a:t>
            </a:r>
            <a:r>
              <a:rPr lang="en-GB" sz="1400" b="1" i="1" dirty="0" smtClean="0">
                <a:solidFill>
                  <a:schemeClr val="accent5"/>
                </a:solidFill>
                <a:latin typeface="Calibri" panose="020F0502020204030204" pitchFamily="34" charset="0"/>
                <a:ea typeface="Calibri" panose="020F0502020204030204" pitchFamily="34" charset="0"/>
                <a:cs typeface="Calibri" panose="020F0502020204030204" pitchFamily="34" charset="0"/>
              </a:rPr>
              <a:t>December 16: </a:t>
            </a:r>
          </a:p>
          <a:p>
            <a:pPr lvl="0" eaLnBrk="1" fontAlgn="auto" hangingPunct="1">
              <a:spcBef>
                <a:spcPts val="0"/>
              </a:spcBef>
              <a:spcAft>
                <a:spcPts val="1200"/>
              </a:spcAft>
              <a:defRPr/>
            </a:pPr>
            <a:r>
              <a:rPr lang="en-GB" sz="1400" dirty="0" smtClean="0">
                <a:solidFill>
                  <a:srgbClr val="C00000"/>
                </a:solidFill>
                <a:latin typeface="Calibri" panose="020F0502020204030204" pitchFamily="34" charset="0"/>
                <a:ea typeface="Calibri" panose="020F0502020204030204" pitchFamily="34" charset="0"/>
                <a:cs typeface="Calibri" panose="020F0502020204030204" pitchFamily="34" charset="0"/>
              </a:rPr>
              <a:t>Final funding &amp; </a:t>
            </a:r>
            <a:r>
              <a:rPr lang="en-GB" sz="1400" dirty="0">
                <a:solidFill>
                  <a:srgbClr val="C00000"/>
                </a:solidFill>
                <a:latin typeface="Calibri" panose="020F0502020204030204" pitchFamily="34" charset="0"/>
                <a:ea typeface="Calibri" panose="020F0502020204030204" pitchFamily="34" charset="0"/>
                <a:cs typeface="Calibri" panose="020F0502020204030204" pitchFamily="34" charset="0"/>
              </a:rPr>
              <a:t>eligibility </a:t>
            </a:r>
            <a:r>
              <a:rPr lang="en-GB" sz="1400" dirty="0" smtClean="0">
                <a:solidFill>
                  <a:srgbClr val="C00000"/>
                </a:solidFill>
                <a:latin typeface="Calibri" panose="020F0502020204030204" pitchFamily="34" charset="0"/>
                <a:ea typeface="Calibri" panose="020F0502020204030204" pitchFamily="34" charset="0"/>
                <a:cs typeface="Calibri" panose="020F0502020204030204" pitchFamily="34" charset="0"/>
              </a:rPr>
              <a:t>rules.</a:t>
            </a:r>
          </a:p>
          <a:p>
            <a:pPr eaLnBrk="1" fontAlgn="auto" hangingPunct="1">
              <a:spcBef>
                <a:spcPts val="0"/>
              </a:spcBef>
              <a:spcAft>
                <a:spcPts val="1200"/>
              </a:spcAft>
              <a:defRPr/>
            </a:pPr>
            <a:r>
              <a:rPr lang="en-GB" sz="1400" dirty="0" smtClean="0">
                <a:solidFill>
                  <a:srgbClr val="C00000"/>
                </a:solidFill>
                <a:latin typeface="Calibri" panose="020F0502020204030204" pitchFamily="34" charset="0"/>
                <a:ea typeface="Calibri" panose="020F0502020204030204" pitchFamily="34" charset="0"/>
                <a:cs typeface="Calibri" panose="020F0502020204030204" pitchFamily="34" charset="0"/>
              </a:rPr>
              <a:t>HMRC Levy calculation and payment guidance</a:t>
            </a:r>
            <a:r>
              <a:rPr lang="en-GB" sz="1400" dirty="0" smtClean="0">
                <a:solidFill>
                  <a:schemeClr val="accent5"/>
                </a:solidFill>
                <a:latin typeface="Calibri" panose="020F0502020204030204" pitchFamily="34" charset="0"/>
                <a:ea typeface="Calibri" panose="020F0502020204030204" pitchFamily="34" charset="0"/>
                <a:cs typeface="Calibri" panose="020F0502020204030204" pitchFamily="34" charset="0"/>
              </a:rPr>
              <a:t>.</a:t>
            </a:r>
          </a:p>
          <a:p>
            <a:pPr eaLnBrk="1" fontAlgn="auto" hangingPunct="1">
              <a:spcBef>
                <a:spcPts val="0"/>
              </a:spcBef>
              <a:spcAft>
                <a:spcPts val="1200"/>
              </a:spcAft>
              <a:defRPr/>
            </a:pPr>
            <a:r>
              <a:rPr lang="en-GB" sz="1400" b="1" i="1" dirty="0" smtClean="0">
                <a:solidFill>
                  <a:schemeClr val="accent5"/>
                </a:solidFill>
                <a:latin typeface="Calibri" panose="020F0502020204030204" pitchFamily="34" charset="0"/>
                <a:ea typeface="Calibri" panose="020F0502020204030204" pitchFamily="34" charset="0"/>
                <a:cs typeface="Calibri" panose="020F0502020204030204" pitchFamily="34" charset="0"/>
              </a:rPr>
              <a:t>January 17:</a:t>
            </a:r>
          </a:p>
          <a:p>
            <a:pPr eaLnBrk="1" fontAlgn="auto" hangingPunct="1">
              <a:spcBef>
                <a:spcPts val="0"/>
              </a:spcBef>
              <a:spcAft>
                <a:spcPts val="1200"/>
              </a:spcAft>
              <a:defRPr/>
            </a:pPr>
            <a:r>
              <a:rPr lang="en-GB" sz="1400" dirty="0" smtClean="0">
                <a:solidFill>
                  <a:schemeClr val="accent5"/>
                </a:solidFill>
                <a:latin typeface="Calibri" panose="020F0502020204030204" pitchFamily="34" charset="0"/>
                <a:ea typeface="Calibri" panose="020F0502020204030204" pitchFamily="34" charset="0"/>
                <a:cs typeface="Calibri" panose="020F0502020204030204" pitchFamily="34" charset="0"/>
              </a:rPr>
              <a:t>Employer register to set up levy a/c in DAS.</a:t>
            </a:r>
          </a:p>
          <a:p>
            <a:pPr eaLnBrk="1" fontAlgn="auto" hangingPunct="1">
              <a:spcBef>
                <a:spcPts val="0"/>
              </a:spcBef>
              <a:spcAft>
                <a:spcPts val="1200"/>
              </a:spcAft>
              <a:defRPr/>
            </a:pPr>
            <a:r>
              <a:rPr lang="en-GB" sz="1400" b="1" dirty="0" smtClean="0">
                <a:solidFill>
                  <a:schemeClr val="accent5"/>
                </a:solidFill>
                <a:latin typeface="Calibri" panose="020F0502020204030204" pitchFamily="34" charset="0"/>
                <a:ea typeface="Calibri" panose="020F0502020204030204" pitchFamily="34" charset="0"/>
                <a:cs typeface="Calibri" panose="020F0502020204030204" pitchFamily="34" charset="0"/>
              </a:rPr>
              <a:t> </a:t>
            </a:r>
            <a:endParaRPr lang="en-GB" sz="1400" b="1" dirty="0">
              <a:solidFill>
                <a:schemeClr val="accent5"/>
              </a:solidFill>
              <a:latin typeface="Calibri" panose="020F0502020204030204" pitchFamily="34" charset="0"/>
              <a:ea typeface="Calibri" panose="020F0502020204030204" pitchFamily="34" charset="0"/>
              <a:cs typeface="Calibri" panose="020F0502020204030204" pitchFamily="34" charset="0"/>
            </a:endParaRPr>
          </a:p>
          <a:p>
            <a:endParaRPr lang="en-GB" sz="1450" b="1" dirty="0"/>
          </a:p>
        </p:txBody>
      </p:sp>
      <p:sp>
        <p:nvSpPr>
          <p:cNvPr id="42" name="Rounded Rectangle 41"/>
          <p:cNvSpPr/>
          <p:nvPr/>
        </p:nvSpPr>
        <p:spPr>
          <a:xfrm>
            <a:off x="6878819" y="1742930"/>
            <a:ext cx="1379657" cy="1008112"/>
          </a:xfrm>
          <a:prstGeom prst="roundRect">
            <a:avLst>
              <a:gd name="adj" fmla="val 10000"/>
            </a:avLst>
          </a:prstGeom>
          <a:solidFill>
            <a:srgbClr val="00004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9" name="TextBox 8"/>
          <p:cNvSpPr txBox="1"/>
          <p:nvPr/>
        </p:nvSpPr>
        <p:spPr>
          <a:xfrm>
            <a:off x="6986266" y="1798154"/>
            <a:ext cx="1024673" cy="286232"/>
          </a:xfrm>
          <a:prstGeom prst="rect">
            <a:avLst/>
          </a:prstGeom>
          <a:noFill/>
        </p:spPr>
        <p:txBody>
          <a:bodyPr wrap="square" rtlCol="0">
            <a:spAutoFit/>
          </a:bodyPr>
          <a:lstStyle/>
          <a:p>
            <a:pPr algn="ctr" defTabSz="533400">
              <a:lnSpc>
                <a:spcPct val="90000"/>
              </a:lnSpc>
              <a:spcAft>
                <a:spcPct val="35000"/>
              </a:spcAft>
            </a:pPr>
            <a:r>
              <a:rPr lang="en-GB" sz="1400" b="1" dirty="0">
                <a:solidFill>
                  <a:schemeClr val="lt1"/>
                </a:solidFill>
                <a:latin typeface="+mn-lt"/>
                <a:ea typeface="+mn-ea"/>
                <a:cs typeface="+mn-cs"/>
              </a:rPr>
              <a:t>Operation</a:t>
            </a:r>
          </a:p>
        </p:txBody>
      </p:sp>
      <p:sp>
        <p:nvSpPr>
          <p:cNvPr id="31" name="Rectangle 30"/>
          <p:cNvSpPr/>
          <p:nvPr/>
        </p:nvSpPr>
        <p:spPr>
          <a:xfrm>
            <a:off x="7215807" y="2232105"/>
            <a:ext cx="1706215" cy="38605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extBox 7"/>
          <p:cNvSpPr txBox="1"/>
          <p:nvPr/>
        </p:nvSpPr>
        <p:spPr>
          <a:xfrm>
            <a:off x="7194274" y="2240860"/>
            <a:ext cx="1706216" cy="2880789"/>
          </a:xfrm>
          <a:prstGeom prst="rect">
            <a:avLst/>
          </a:prstGeom>
          <a:noFill/>
        </p:spPr>
        <p:txBody>
          <a:bodyPr wrap="square" rtlCol="0">
            <a:spAutoFit/>
          </a:bodyPr>
          <a:lstStyle/>
          <a:p>
            <a:pPr marL="0" lvl="1" defTabSz="577850" eaLnBrk="1" fontAlgn="auto" hangingPunct="1">
              <a:lnSpc>
                <a:spcPct val="90000"/>
              </a:lnSpc>
              <a:spcBef>
                <a:spcPts val="0"/>
              </a:spcBef>
              <a:spcAft>
                <a:spcPts val="1200"/>
              </a:spcAft>
              <a:defRPr/>
            </a:pPr>
            <a:r>
              <a:rPr lang="en-GB" sz="1400" dirty="0">
                <a:solidFill>
                  <a:schemeClr val="accent5"/>
                </a:solidFill>
                <a:latin typeface="Calibri" panose="020F0502020204030204" pitchFamily="34" charset="0"/>
                <a:ea typeface="Calibri" panose="020F0502020204030204" pitchFamily="34" charset="0"/>
                <a:cs typeface="Calibri" panose="020F0502020204030204" pitchFamily="34" charset="0"/>
              </a:rPr>
              <a:t>Digital apprenticeship service </a:t>
            </a:r>
            <a:r>
              <a:rPr lang="en-GB" sz="1400" dirty="0" smtClean="0">
                <a:solidFill>
                  <a:schemeClr val="accent5"/>
                </a:solidFill>
                <a:latin typeface="Calibri" panose="020F0502020204030204" pitchFamily="34" charset="0"/>
                <a:ea typeface="Calibri" panose="020F0502020204030204" pitchFamily="34" charset="0"/>
                <a:cs typeface="Calibri" panose="020F0502020204030204" pitchFamily="34" charset="0"/>
              </a:rPr>
              <a:t>operational – levy accounts (May’17)</a:t>
            </a:r>
            <a:endParaRPr lang="en-GB" sz="1400" dirty="0">
              <a:solidFill>
                <a:schemeClr val="accent5"/>
              </a:solidFill>
              <a:latin typeface="Calibri" panose="020F0502020204030204" pitchFamily="34" charset="0"/>
              <a:ea typeface="Calibri" panose="020F0502020204030204" pitchFamily="34" charset="0"/>
              <a:cs typeface="Calibri" panose="020F0502020204030204" pitchFamily="34" charset="0"/>
            </a:endParaRPr>
          </a:p>
          <a:p>
            <a:pPr marL="0" lvl="1" defTabSz="577850" eaLnBrk="1" fontAlgn="auto" hangingPunct="1">
              <a:lnSpc>
                <a:spcPct val="90000"/>
              </a:lnSpc>
              <a:spcBef>
                <a:spcPts val="0"/>
              </a:spcBef>
              <a:spcAft>
                <a:spcPts val="1200"/>
              </a:spcAft>
              <a:defRPr/>
            </a:pPr>
            <a:r>
              <a:rPr lang="en-GB" sz="1400" dirty="0" smtClean="0">
                <a:solidFill>
                  <a:schemeClr val="accent5"/>
                </a:solidFill>
                <a:latin typeface="Calibri" panose="020F0502020204030204" pitchFamily="34" charset="0"/>
                <a:ea typeface="Calibri" panose="020F0502020204030204" pitchFamily="34" charset="0"/>
                <a:cs typeface="Calibri" panose="020F0502020204030204" pitchFamily="34" charset="0"/>
              </a:rPr>
              <a:t>Funding and </a:t>
            </a:r>
            <a:r>
              <a:rPr lang="en-GB" sz="1400" dirty="0">
                <a:solidFill>
                  <a:schemeClr val="accent5"/>
                </a:solidFill>
                <a:latin typeface="Calibri" panose="020F0502020204030204" pitchFamily="34" charset="0"/>
                <a:ea typeface="Calibri" panose="020F0502020204030204" pitchFamily="34" charset="0"/>
                <a:cs typeface="Calibri" panose="020F0502020204030204" pitchFamily="34" charset="0"/>
              </a:rPr>
              <a:t>eligibility </a:t>
            </a:r>
            <a:r>
              <a:rPr lang="en-GB" sz="1400" dirty="0" smtClean="0">
                <a:solidFill>
                  <a:schemeClr val="accent5"/>
                </a:solidFill>
                <a:latin typeface="Calibri" panose="020F0502020204030204" pitchFamily="34" charset="0"/>
                <a:ea typeface="Calibri" panose="020F0502020204030204" pitchFamily="34" charset="0"/>
                <a:cs typeface="Calibri" panose="020F0502020204030204" pitchFamily="34" charset="0"/>
              </a:rPr>
              <a:t>rules </a:t>
            </a:r>
            <a:r>
              <a:rPr lang="en-GB" sz="1400" dirty="0">
                <a:solidFill>
                  <a:schemeClr val="accent5"/>
                </a:solidFill>
                <a:latin typeface="Calibri" panose="020F0502020204030204" pitchFamily="34" charset="0"/>
                <a:ea typeface="Calibri" panose="020F0502020204030204" pitchFamily="34" charset="0"/>
                <a:cs typeface="Calibri" panose="020F0502020204030204" pitchFamily="34" charset="0"/>
              </a:rPr>
              <a:t>live</a:t>
            </a:r>
          </a:p>
          <a:p>
            <a:pPr marL="0" lvl="1" defTabSz="577850" eaLnBrk="1" fontAlgn="auto" hangingPunct="1">
              <a:lnSpc>
                <a:spcPct val="90000"/>
              </a:lnSpc>
              <a:spcBef>
                <a:spcPts val="0"/>
              </a:spcBef>
              <a:spcAft>
                <a:spcPts val="1200"/>
              </a:spcAft>
              <a:defRPr/>
            </a:pPr>
            <a:r>
              <a:rPr lang="en-GB" sz="1400" dirty="0" smtClean="0">
                <a:solidFill>
                  <a:schemeClr val="accent5"/>
                </a:solidFill>
                <a:latin typeface="Calibri" panose="020F0502020204030204" pitchFamily="34" charset="0"/>
                <a:ea typeface="Calibri" panose="020F0502020204030204" pitchFamily="34" charset="0"/>
                <a:cs typeface="Calibri" panose="020F0502020204030204" pitchFamily="34" charset="0"/>
              </a:rPr>
              <a:t>Institute </a:t>
            </a:r>
            <a:r>
              <a:rPr lang="en-GB" sz="1400" dirty="0">
                <a:solidFill>
                  <a:schemeClr val="accent5"/>
                </a:solidFill>
                <a:latin typeface="Calibri" panose="020F0502020204030204" pitchFamily="34" charset="0"/>
                <a:ea typeface="Calibri" panose="020F0502020204030204" pitchFamily="34" charset="0"/>
                <a:cs typeface="Calibri" panose="020F0502020204030204" pitchFamily="34" charset="0"/>
              </a:rPr>
              <a:t>for Apprenticeships </a:t>
            </a:r>
          </a:p>
          <a:p>
            <a:pPr marL="0" lvl="1" defTabSz="577850" eaLnBrk="1" fontAlgn="auto" hangingPunct="1">
              <a:lnSpc>
                <a:spcPct val="90000"/>
              </a:lnSpc>
              <a:spcBef>
                <a:spcPts val="0"/>
              </a:spcBef>
              <a:spcAft>
                <a:spcPts val="1200"/>
              </a:spcAft>
              <a:defRPr/>
            </a:pPr>
            <a:r>
              <a:rPr lang="en-GB" sz="1400" dirty="0" smtClean="0">
                <a:solidFill>
                  <a:schemeClr val="accent5"/>
                </a:solidFill>
                <a:latin typeface="Calibri" panose="020F0502020204030204" pitchFamily="34" charset="0"/>
                <a:ea typeface="Calibri" panose="020F0502020204030204" pitchFamily="34" charset="0"/>
                <a:cs typeface="Calibri" panose="020F0502020204030204" pitchFamily="34" charset="0"/>
              </a:rPr>
              <a:t>New industry training board (ITB) </a:t>
            </a:r>
            <a:r>
              <a:rPr lang="en-GB" sz="1400" dirty="0">
                <a:solidFill>
                  <a:schemeClr val="accent5"/>
                </a:solidFill>
                <a:latin typeface="Calibri" panose="020F0502020204030204" pitchFamily="34" charset="0"/>
                <a:ea typeface="Calibri" panose="020F0502020204030204" pitchFamily="34" charset="0"/>
                <a:cs typeface="Calibri" panose="020F0502020204030204" pitchFamily="34" charset="0"/>
              </a:rPr>
              <a:t>levy orders in effect</a:t>
            </a:r>
          </a:p>
        </p:txBody>
      </p:sp>
    </p:spTree>
    <p:extLst>
      <p:ext uri="{BB962C8B-B14F-4D97-AF65-F5344CB8AC3E}">
        <p14:creationId xmlns:p14="http://schemas.microsoft.com/office/powerpoint/2010/main" val="22742805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55749" y="2477250"/>
            <a:ext cx="7417210" cy="946413"/>
          </a:xfrm>
        </p:spPr>
        <p:txBody>
          <a:bodyPr/>
          <a:lstStyle/>
          <a:p>
            <a:r>
              <a:rPr lang="en-GB" sz="4050" dirty="0" smtClean="0"/>
              <a:t>Digital </a:t>
            </a:r>
            <a:r>
              <a:rPr lang="en-GB" sz="4050" dirty="0"/>
              <a:t>Apprenticeship </a:t>
            </a:r>
            <a:r>
              <a:rPr lang="en-GB" sz="4050" dirty="0" smtClean="0"/>
              <a:t>Service</a:t>
            </a:r>
            <a:r>
              <a:rPr lang="en-GB" sz="2100" dirty="0"/>
              <a:t/>
            </a:r>
            <a:br>
              <a:rPr lang="en-GB" sz="2100" dirty="0"/>
            </a:br>
            <a:endParaRPr lang="en-GB" sz="2100" b="0" dirty="0">
              <a:solidFill>
                <a:schemeClr val="accent5"/>
              </a:solidFill>
            </a:endParaRPr>
          </a:p>
        </p:txBody>
      </p:sp>
      <p:pic>
        <p:nvPicPr>
          <p:cNvPr id="6" name="Picture 5"/>
          <p:cNvPicPr>
            <a:picLocks noChangeAspect="1"/>
          </p:cNvPicPr>
          <p:nvPr/>
        </p:nvPicPr>
        <p:blipFill>
          <a:blip r:embed="rId3"/>
          <a:stretch>
            <a:fillRect/>
          </a:stretch>
        </p:blipFill>
        <p:spPr>
          <a:xfrm>
            <a:off x="7516931" y="5403599"/>
            <a:ext cx="1464387" cy="874261"/>
          </a:xfrm>
          <a:prstGeom prst="rect">
            <a:avLst/>
          </a:prstGeom>
        </p:spPr>
      </p:pic>
    </p:spTree>
    <p:extLst>
      <p:ext uri="{BB962C8B-B14F-4D97-AF65-F5344CB8AC3E}">
        <p14:creationId xmlns:p14="http://schemas.microsoft.com/office/powerpoint/2010/main" val="2454511760"/>
      </p:ext>
    </p:extLst>
  </p:cSld>
  <p:clrMapOvr>
    <a:masterClrMapping/>
  </p:clrMapOvr>
  <p:transition spd="slow">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p:cNvSpPr>
          <p:nvPr>
            <p:ph type="title" idx="4294967295"/>
          </p:nvPr>
        </p:nvSpPr>
        <p:spPr/>
        <p:txBody>
          <a:bodyPr vert="horz" wrap="square" lIns="0" tIns="0" rIns="0" bIns="0" numCol="1" anchor="t" anchorCtr="0" compatLnSpc="1">
            <a:prstTxWarp prst="textNoShape">
              <a:avLst/>
            </a:prstTxWarp>
          </a:bodyPr>
          <a:lstStyle/>
          <a:p>
            <a:r>
              <a:rPr lang="en-GB" sz="2400" dirty="0"/>
              <a:t>What is the </a:t>
            </a:r>
            <a:r>
              <a:rPr lang="en-GB" sz="2400" dirty="0" smtClean="0"/>
              <a:t>digital </a:t>
            </a:r>
            <a:r>
              <a:rPr lang="en-GB" sz="2400" dirty="0"/>
              <a:t>a</a:t>
            </a:r>
            <a:r>
              <a:rPr lang="en-GB" sz="2400" dirty="0" smtClean="0"/>
              <a:t>pprenticeship </a:t>
            </a:r>
            <a:r>
              <a:rPr lang="en-GB" sz="2400" dirty="0"/>
              <a:t>s</a:t>
            </a:r>
            <a:r>
              <a:rPr lang="en-GB" sz="2400" dirty="0" smtClean="0"/>
              <a:t>ervice</a:t>
            </a:r>
            <a:r>
              <a:rPr lang="en-GB" sz="2400" dirty="0"/>
              <a:t>?</a:t>
            </a:r>
          </a:p>
        </p:txBody>
      </p:sp>
      <p:sp>
        <p:nvSpPr>
          <p:cNvPr id="23554" name="Rectangle 3"/>
          <p:cNvSpPr>
            <a:spLocks noGrp="1"/>
          </p:cNvSpPr>
          <p:nvPr>
            <p:ph type="body" idx="4294967295"/>
          </p:nvPr>
        </p:nvSpPr>
        <p:spPr>
          <a:xfrm>
            <a:off x="358775" y="1811611"/>
            <a:ext cx="8100000" cy="3394472"/>
          </a:xfrm>
        </p:spPr>
        <p:txBody>
          <a:bodyPr/>
          <a:lstStyle/>
          <a:p>
            <a:r>
              <a:rPr lang="en-GB" b="0" dirty="0">
                <a:solidFill>
                  <a:schemeClr val="accent5">
                    <a:lumMod val="50000"/>
                  </a:schemeClr>
                </a:solidFill>
              </a:rPr>
              <a:t>The </a:t>
            </a:r>
            <a:r>
              <a:rPr lang="en-GB" b="0" dirty="0" smtClean="0">
                <a:solidFill>
                  <a:schemeClr val="accent5">
                    <a:lumMod val="50000"/>
                  </a:schemeClr>
                </a:solidFill>
              </a:rPr>
              <a:t>digital </a:t>
            </a:r>
            <a:r>
              <a:rPr lang="en-GB" b="0" dirty="0">
                <a:solidFill>
                  <a:schemeClr val="accent5">
                    <a:lumMod val="50000"/>
                  </a:schemeClr>
                </a:solidFill>
              </a:rPr>
              <a:t>a</a:t>
            </a:r>
            <a:r>
              <a:rPr lang="en-GB" b="0" dirty="0" smtClean="0">
                <a:solidFill>
                  <a:schemeClr val="accent5">
                    <a:lumMod val="50000"/>
                  </a:schemeClr>
                </a:solidFill>
              </a:rPr>
              <a:t>pprenticeship </a:t>
            </a:r>
            <a:r>
              <a:rPr lang="en-GB" b="0" dirty="0">
                <a:solidFill>
                  <a:schemeClr val="accent5">
                    <a:lumMod val="50000"/>
                  </a:schemeClr>
                </a:solidFill>
              </a:rPr>
              <a:t>s</a:t>
            </a:r>
            <a:r>
              <a:rPr lang="en-GB" b="0" dirty="0" smtClean="0">
                <a:solidFill>
                  <a:schemeClr val="accent5">
                    <a:lumMod val="50000"/>
                  </a:schemeClr>
                </a:solidFill>
              </a:rPr>
              <a:t>ervice comprises several aspects:</a:t>
            </a:r>
            <a:endParaRPr lang="en-GB" b="0" dirty="0">
              <a:solidFill>
                <a:schemeClr val="accent5">
                  <a:lumMod val="50000"/>
                </a:schemeClr>
              </a:solidFill>
            </a:endParaRPr>
          </a:p>
          <a:p>
            <a:pPr marL="0" indent="0"/>
            <a:endParaRPr lang="en-GB" b="0" dirty="0"/>
          </a:p>
          <a:p>
            <a:pPr marL="267891" indent="-267891"/>
            <a:endParaRPr lang="en-GB" b="0" dirty="0"/>
          </a:p>
          <a:p>
            <a:pPr marL="267891" indent="-267891">
              <a:buFont typeface="Arial" pitchFamily="34" charset="0"/>
              <a:buChar char="•"/>
            </a:pPr>
            <a:endParaRPr lang="en-GB" b="0" dirty="0"/>
          </a:p>
          <a:p>
            <a:pPr>
              <a:buFont typeface="Arial" charset="0"/>
              <a:buChar char="•"/>
            </a:pPr>
            <a:endParaRPr lang="en-GB" b="0" dirty="0">
              <a:latin typeface="Arial" charset="0"/>
              <a:cs typeface="Arial" charset="0"/>
            </a:endParaRPr>
          </a:p>
          <a:p>
            <a:pPr>
              <a:buFont typeface="Arial" charset="0"/>
              <a:buChar char="•"/>
            </a:pPr>
            <a:endParaRPr lang="en-GB" b="0" dirty="0" smtClean="0">
              <a:latin typeface="Arial" charset="0"/>
              <a:cs typeface="Arial" charset="0"/>
            </a:endParaRPr>
          </a:p>
          <a:p>
            <a:pPr>
              <a:buFont typeface="Arial" charset="0"/>
              <a:buChar char="•"/>
            </a:pPr>
            <a:endParaRPr lang="en-GB" b="0" dirty="0">
              <a:latin typeface="Arial" charset="0"/>
              <a:cs typeface="Arial" charset="0"/>
            </a:endParaRPr>
          </a:p>
          <a:p>
            <a:pPr marL="266700" indent="-266700">
              <a:buFont typeface="Arial" charset="0"/>
              <a:buChar char="•"/>
            </a:pPr>
            <a:endParaRPr lang="en-GB" b="0" dirty="0">
              <a:latin typeface="Arial" charset="0"/>
              <a:cs typeface="Arial" charset="0"/>
            </a:endParaRPr>
          </a:p>
        </p:txBody>
      </p:sp>
      <p:sp>
        <p:nvSpPr>
          <p:cNvPr id="4" name="Rounded Rectangle 3"/>
          <p:cNvSpPr/>
          <p:nvPr/>
        </p:nvSpPr>
        <p:spPr>
          <a:xfrm>
            <a:off x="1029504" y="2547417"/>
            <a:ext cx="7216306" cy="540919"/>
          </a:xfrm>
          <a:prstGeom prst="roundRect">
            <a:avLst/>
          </a:prstGeom>
          <a:solidFill>
            <a:sysClr val="window" lastClr="FFFFFF"/>
          </a:solidFill>
          <a:ln w="38100" cap="flat" cmpd="sng" algn="ctr">
            <a:solidFill>
              <a:srgbClr val="0070C0"/>
            </a:solidFill>
            <a:prstDash val="solid"/>
            <a:miter lim="800000"/>
          </a:ln>
          <a:effectLst/>
        </p:spPr>
        <p:txBody>
          <a:bodyPr rtlCol="0" anchor="ctr"/>
          <a:lstStyle/>
          <a:p>
            <a:pPr algn="ctr" eaLnBrk="1" fontAlgn="auto" hangingPunct="1">
              <a:spcBef>
                <a:spcPts val="0"/>
              </a:spcBef>
              <a:spcAft>
                <a:spcPts val="0"/>
              </a:spcAft>
              <a:defRPr/>
            </a:pPr>
            <a:r>
              <a:rPr lang="en-GB" sz="2100" kern="0" dirty="0">
                <a:solidFill>
                  <a:srgbClr val="5985D6"/>
                </a:solidFill>
                <a:latin typeface="Calibri"/>
                <a:ea typeface="+mn-ea"/>
                <a:cs typeface="+mn-cs"/>
              </a:rPr>
              <a:t>The </a:t>
            </a:r>
            <a:r>
              <a:rPr lang="en-GB" sz="2100" kern="0" dirty="0" smtClean="0">
                <a:solidFill>
                  <a:srgbClr val="5985D6"/>
                </a:solidFill>
                <a:latin typeface="Calibri"/>
                <a:ea typeface="+mn-ea"/>
                <a:cs typeface="+mn-cs"/>
              </a:rPr>
              <a:t>digital </a:t>
            </a:r>
            <a:r>
              <a:rPr lang="en-GB" sz="2100" kern="0" dirty="0">
                <a:solidFill>
                  <a:srgbClr val="5985D6"/>
                </a:solidFill>
                <a:latin typeface="Calibri"/>
                <a:ea typeface="+mn-ea"/>
                <a:cs typeface="+mn-cs"/>
              </a:rPr>
              <a:t>a</a:t>
            </a:r>
            <a:r>
              <a:rPr lang="en-GB" sz="2100" kern="0" dirty="0" smtClean="0">
                <a:solidFill>
                  <a:srgbClr val="5985D6"/>
                </a:solidFill>
                <a:latin typeface="Calibri"/>
                <a:ea typeface="+mn-ea"/>
                <a:cs typeface="+mn-cs"/>
              </a:rPr>
              <a:t>pprenticeship </a:t>
            </a:r>
            <a:r>
              <a:rPr lang="en-GB" sz="2100" kern="0" dirty="0">
                <a:solidFill>
                  <a:srgbClr val="5985D6"/>
                </a:solidFill>
                <a:latin typeface="Calibri"/>
                <a:ea typeface="+mn-ea"/>
                <a:cs typeface="+mn-cs"/>
              </a:rPr>
              <a:t>s</a:t>
            </a:r>
            <a:r>
              <a:rPr lang="en-GB" sz="2100" kern="0" dirty="0" smtClean="0">
                <a:solidFill>
                  <a:srgbClr val="5985D6"/>
                </a:solidFill>
                <a:latin typeface="Calibri"/>
                <a:ea typeface="+mn-ea"/>
                <a:cs typeface="+mn-cs"/>
              </a:rPr>
              <a:t>ervice </a:t>
            </a:r>
            <a:r>
              <a:rPr lang="en-GB" sz="2100" kern="0" dirty="0">
                <a:solidFill>
                  <a:srgbClr val="5985D6"/>
                </a:solidFill>
                <a:latin typeface="Calibri"/>
                <a:ea typeface="+mn-ea"/>
                <a:cs typeface="+mn-cs"/>
              </a:rPr>
              <a:t>programme</a:t>
            </a:r>
          </a:p>
        </p:txBody>
      </p:sp>
      <p:sp>
        <p:nvSpPr>
          <p:cNvPr id="5" name="Rounded Rectangle 4"/>
          <p:cNvSpPr/>
          <p:nvPr/>
        </p:nvSpPr>
        <p:spPr>
          <a:xfrm>
            <a:off x="1041689" y="3264315"/>
            <a:ext cx="1647475" cy="902622"/>
          </a:xfrm>
          <a:prstGeom prst="roundRect">
            <a:avLst/>
          </a:prstGeom>
          <a:solidFill>
            <a:srgbClr val="6EAA1F"/>
          </a:solidFill>
          <a:ln w="12700" cap="flat" cmpd="sng" algn="ctr">
            <a:solidFill>
              <a:srgbClr val="6EAA1F">
                <a:shade val="50000"/>
              </a:srgbClr>
            </a:solidFill>
            <a:prstDash val="solid"/>
            <a:miter lim="800000"/>
          </a:ln>
          <a:effectLst/>
        </p:spPr>
        <p:txBody>
          <a:bodyPr rtlCol="0" anchor="ctr"/>
          <a:lstStyle/>
          <a:p>
            <a:pPr algn="ctr" eaLnBrk="1" fontAlgn="auto" hangingPunct="1">
              <a:spcBef>
                <a:spcPts val="0"/>
              </a:spcBef>
              <a:spcAft>
                <a:spcPts val="0"/>
              </a:spcAft>
              <a:defRPr/>
            </a:pPr>
            <a:r>
              <a:rPr lang="en-GB" sz="1350" kern="0" dirty="0">
                <a:solidFill>
                  <a:prstClr val="white"/>
                </a:solidFill>
                <a:latin typeface="Calibri"/>
                <a:ea typeface="+mn-ea"/>
                <a:cs typeface="+mn-cs"/>
              </a:rPr>
              <a:t>Find an </a:t>
            </a:r>
            <a:r>
              <a:rPr lang="en-GB" sz="1350" kern="0" dirty="0" smtClean="0">
                <a:solidFill>
                  <a:prstClr val="white"/>
                </a:solidFill>
                <a:latin typeface="Calibri"/>
                <a:ea typeface="+mn-ea"/>
                <a:cs typeface="+mn-cs"/>
              </a:rPr>
              <a:t>apprenticeship</a:t>
            </a:r>
          </a:p>
          <a:p>
            <a:pPr algn="ctr" eaLnBrk="1" fontAlgn="auto" hangingPunct="1">
              <a:spcBef>
                <a:spcPts val="0"/>
              </a:spcBef>
              <a:spcAft>
                <a:spcPts val="0"/>
              </a:spcAft>
              <a:defRPr/>
            </a:pPr>
            <a:r>
              <a:rPr lang="en-GB" sz="1350" kern="0" dirty="0" smtClean="0">
                <a:solidFill>
                  <a:prstClr val="white"/>
                </a:solidFill>
                <a:latin typeface="Calibri"/>
                <a:ea typeface="+mn-ea"/>
                <a:cs typeface="+mn-cs"/>
              </a:rPr>
              <a:t>(current)</a:t>
            </a:r>
            <a:endParaRPr lang="en-GB" sz="1350" kern="0" dirty="0">
              <a:solidFill>
                <a:prstClr val="white"/>
              </a:solidFill>
              <a:latin typeface="Calibri"/>
              <a:ea typeface="+mn-ea"/>
              <a:cs typeface="+mn-cs"/>
            </a:endParaRPr>
          </a:p>
        </p:txBody>
      </p:sp>
      <p:sp>
        <p:nvSpPr>
          <p:cNvPr id="6" name="Rounded Rectangle 5"/>
          <p:cNvSpPr/>
          <p:nvPr/>
        </p:nvSpPr>
        <p:spPr>
          <a:xfrm>
            <a:off x="2877928" y="3263767"/>
            <a:ext cx="1820105" cy="903169"/>
          </a:xfrm>
          <a:prstGeom prst="roundRect">
            <a:avLst/>
          </a:prstGeom>
          <a:solidFill>
            <a:srgbClr val="5985D6"/>
          </a:solidFill>
          <a:ln w="12700" cap="flat" cmpd="sng" algn="ctr">
            <a:solidFill>
              <a:srgbClr val="5985D6">
                <a:shade val="50000"/>
              </a:srgbClr>
            </a:solidFill>
            <a:prstDash val="solid"/>
            <a:miter lim="800000"/>
          </a:ln>
          <a:effectLst/>
        </p:spPr>
        <p:txBody>
          <a:bodyPr rtlCol="0" anchor="ctr"/>
          <a:lstStyle/>
          <a:p>
            <a:pPr algn="ctr" eaLnBrk="1" fontAlgn="auto" hangingPunct="1">
              <a:spcBef>
                <a:spcPts val="0"/>
              </a:spcBef>
              <a:spcAft>
                <a:spcPts val="0"/>
              </a:spcAft>
              <a:defRPr/>
            </a:pPr>
            <a:r>
              <a:rPr lang="en-GB" sz="1350" kern="0" dirty="0">
                <a:solidFill>
                  <a:prstClr val="white"/>
                </a:solidFill>
                <a:latin typeface="Calibri"/>
                <a:ea typeface="+mn-ea"/>
                <a:cs typeface="+mn-cs"/>
              </a:rPr>
              <a:t>Search for a </a:t>
            </a:r>
            <a:r>
              <a:rPr lang="en-GB" sz="1350" kern="0" dirty="0" smtClean="0">
                <a:solidFill>
                  <a:prstClr val="white"/>
                </a:solidFill>
                <a:latin typeface="Calibri"/>
                <a:ea typeface="+mn-ea"/>
                <a:cs typeface="+mn-cs"/>
              </a:rPr>
              <a:t>standard/framework </a:t>
            </a:r>
            <a:r>
              <a:rPr lang="en-GB" sz="1350" kern="0" dirty="0">
                <a:solidFill>
                  <a:prstClr val="white"/>
                </a:solidFill>
                <a:latin typeface="Calibri"/>
                <a:ea typeface="+mn-ea"/>
                <a:cs typeface="+mn-cs"/>
              </a:rPr>
              <a:t>and </a:t>
            </a:r>
            <a:r>
              <a:rPr lang="en-GB" sz="1350" kern="0" dirty="0" smtClean="0">
                <a:solidFill>
                  <a:prstClr val="white"/>
                </a:solidFill>
                <a:latin typeface="Calibri"/>
                <a:ea typeface="+mn-ea"/>
                <a:cs typeface="+mn-cs"/>
              </a:rPr>
              <a:t>provider</a:t>
            </a:r>
          </a:p>
          <a:p>
            <a:pPr algn="ctr" eaLnBrk="1" fontAlgn="auto" hangingPunct="1">
              <a:spcBef>
                <a:spcPts val="0"/>
              </a:spcBef>
              <a:spcAft>
                <a:spcPts val="0"/>
              </a:spcAft>
              <a:defRPr/>
            </a:pPr>
            <a:r>
              <a:rPr lang="en-GB" sz="1350" kern="0" dirty="0" smtClean="0">
                <a:solidFill>
                  <a:prstClr val="white"/>
                </a:solidFill>
                <a:latin typeface="Calibri"/>
                <a:ea typeface="+mn-ea"/>
                <a:cs typeface="+mn-cs"/>
              </a:rPr>
              <a:t>(Oct’16)</a:t>
            </a:r>
            <a:endParaRPr lang="en-GB" sz="1350" kern="0" dirty="0">
              <a:solidFill>
                <a:prstClr val="white"/>
              </a:solidFill>
              <a:latin typeface="Calibri"/>
              <a:ea typeface="+mn-ea"/>
              <a:cs typeface="+mn-cs"/>
            </a:endParaRPr>
          </a:p>
        </p:txBody>
      </p:sp>
      <p:sp>
        <p:nvSpPr>
          <p:cNvPr id="7" name="Rounded Rectangle 6"/>
          <p:cNvSpPr/>
          <p:nvPr/>
        </p:nvSpPr>
        <p:spPr>
          <a:xfrm>
            <a:off x="4896053" y="3263767"/>
            <a:ext cx="1467040" cy="903169"/>
          </a:xfrm>
          <a:prstGeom prst="roundRect">
            <a:avLst/>
          </a:prstGeom>
          <a:solidFill>
            <a:srgbClr val="5985D6"/>
          </a:solidFill>
          <a:ln w="12700" cap="flat" cmpd="sng" algn="ctr">
            <a:solidFill>
              <a:srgbClr val="5985D6">
                <a:shade val="50000"/>
              </a:srgbClr>
            </a:solidFill>
            <a:prstDash val="solid"/>
            <a:miter lim="800000"/>
          </a:ln>
          <a:effectLst/>
        </p:spPr>
        <p:txBody>
          <a:bodyPr rtlCol="0" anchor="ctr"/>
          <a:lstStyle/>
          <a:p>
            <a:pPr algn="ctr" eaLnBrk="1" fontAlgn="auto" hangingPunct="1">
              <a:spcBef>
                <a:spcPts val="0"/>
              </a:spcBef>
              <a:spcAft>
                <a:spcPts val="0"/>
              </a:spcAft>
              <a:defRPr/>
            </a:pPr>
            <a:r>
              <a:rPr lang="en-GB" sz="1350" kern="0" dirty="0">
                <a:solidFill>
                  <a:prstClr val="white"/>
                </a:solidFill>
                <a:latin typeface="Calibri"/>
                <a:ea typeface="+mn-ea"/>
                <a:cs typeface="+mn-cs"/>
              </a:rPr>
              <a:t>Recruit an </a:t>
            </a:r>
            <a:r>
              <a:rPr lang="en-GB" sz="1350" kern="0" dirty="0" smtClean="0">
                <a:solidFill>
                  <a:prstClr val="white"/>
                </a:solidFill>
                <a:latin typeface="Calibri"/>
                <a:ea typeface="+mn-ea"/>
                <a:cs typeface="+mn-cs"/>
              </a:rPr>
              <a:t>apprentice</a:t>
            </a:r>
          </a:p>
          <a:p>
            <a:pPr algn="ctr" eaLnBrk="1" fontAlgn="auto" hangingPunct="1">
              <a:spcBef>
                <a:spcPts val="0"/>
              </a:spcBef>
              <a:spcAft>
                <a:spcPts val="0"/>
              </a:spcAft>
              <a:defRPr/>
            </a:pPr>
            <a:r>
              <a:rPr lang="en-GB" sz="1350" kern="0" dirty="0" smtClean="0">
                <a:solidFill>
                  <a:prstClr val="white"/>
                </a:solidFill>
                <a:latin typeface="Calibri"/>
                <a:ea typeface="+mn-ea"/>
                <a:cs typeface="+mn-cs"/>
              </a:rPr>
              <a:t>(Oct ’16)</a:t>
            </a:r>
            <a:endParaRPr lang="en-GB" sz="1350" kern="0" dirty="0">
              <a:solidFill>
                <a:prstClr val="white"/>
              </a:solidFill>
              <a:latin typeface="Calibri"/>
              <a:ea typeface="+mn-ea"/>
              <a:cs typeface="+mn-cs"/>
            </a:endParaRPr>
          </a:p>
        </p:txBody>
      </p:sp>
      <p:sp>
        <p:nvSpPr>
          <p:cNvPr id="9" name="Rounded Rectangle 8"/>
          <p:cNvSpPr/>
          <p:nvPr/>
        </p:nvSpPr>
        <p:spPr>
          <a:xfrm>
            <a:off x="6561056" y="3264314"/>
            <a:ext cx="1550947" cy="902622"/>
          </a:xfrm>
          <a:prstGeom prst="roundRect">
            <a:avLst/>
          </a:prstGeom>
          <a:solidFill>
            <a:srgbClr val="5985D6"/>
          </a:solidFill>
          <a:ln w="12700" cap="flat" cmpd="sng" algn="ctr">
            <a:solidFill>
              <a:srgbClr val="5985D6">
                <a:shade val="50000"/>
              </a:srgbClr>
            </a:solidFill>
            <a:prstDash val="solid"/>
            <a:miter lim="800000"/>
          </a:ln>
          <a:effectLst/>
        </p:spPr>
        <p:txBody>
          <a:bodyPr rtlCol="0" anchor="ctr"/>
          <a:lstStyle/>
          <a:p>
            <a:pPr algn="ctr" eaLnBrk="1" fontAlgn="auto" hangingPunct="1">
              <a:spcBef>
                <a:spcPts val="0"/>
              </a:spcBef>
              <a:spcAft>
                <a:spcPts val="0"/>
              </a:spcAft>
              <a:defRPr/>
            </a:pPr>
            <a:r>
              <a:rPr lang="en-GB" sz="1350" kern="0" dirty="0">
                <a:solidFill>
                  <a:prstClr val="white"/>
                </a:solidFill>
                <a:latin typeface="Calibri"/>
                <a:ea typeface="+mn-ea"/>
                <a:cs typeface="+mn-cs"/>
              </a:rPr>
              <a:t>Manage funding and </a:t>
            </a:r>
            <a:r>
              <a:rPr lang="en-GB" sz="1350" kern="0" dirty="0" smtClean="0">
                <a:solidFill>
                  <a:prstClr val="white"/>
                </a:solidFill>
                <a:latin typeface="Calibri"/>
                <a:ea typeface="+mn-ea"/>
                <a:cs typeface="+mn-cs"/>
              </a:rPr>
              <a:t>levy account</a:t>
            </a:r>
          </a:p>
          <a:p>
            <a:pPr algn="ctr" eaLnBrk="1" fontAlgn="auto" hangingPunct="1">
              <a:spcBef>
                <a:spcPts val="0"/>
              </a:spcBef>
              <a:spcAft>
                <a:spcPts val="0"/>
              </a:spcAft>
              <a:defRPr/>
            </a:pPr>
            <a:r>
              <a:rPr lang="en-GB" sz="1350" kern="0" dirty="0" smtClean="0">
                <a:solidFill>
                  <a:prstClr val="white"/>
                </a:solidFill>
                <a:latin typeface="Calibri"/>
                <a:ea typeface="+mn-ea"/>
                <a:cs typeface="+mn-cs"/>
              </a:rPr>
              <a:t>(Jan’17)</a:t>
            </a:r>
            <a:endParaRPr lang="en-GB" sz="1350" kern="0" dirty="0">
              <a:solidFill>
                <a:prstClr val="white"/>
              </a:solidFill>
              <a:latin typeface="Calibri"/>
              <a:ea typeface="+mn-ea"/>
              <a:cs typeface="+mn-cs"/>
            </a:endParaRPr>
          </a:p>
        </p:txBody>
      </p:sp>
      <p:sp>
        <p:nvSpPr>
          <p:cNvPr id="10" name="TextBox 9"/>
          <p:cNvSpPr txBox="1"/>
          <p:nvPr/>
        </p:nvSpPr>
        <p:spPr>
          <a:xfrm>
            <a:off x="3555846" y="4104778"/>
            <a:ext cx="2225289" cy="415498"/>
          </a:xfrm>
          <a:prstGeom prst="rect">
            <a:avLst/>
          </a:prstGeom>
          <a:noFill/>
        </p:spPr>
        <p:txBody>
          <a:bodyPr wrap="none" rtlCol="0">
            <a:spAutoFit/>
          </a:bodyPr>
          <a:lstStyle/>
          <a:p>
            <a:pPr eaLnBrk="1" fontAlgn="auto" hangingPunct="1">
              <a:spcBef>
                <a:spcPts val="0"/>
              </a:spcBef>
              <a:spcAft>
                <a:spcPts val="0"/>
              </a:spcAft>
              <a:defRPr/>
            </a:pPr>
            <a:r>
              <a:rPr lang="en-GB" sz="2100" kern="0" dirty="0">
                <a:solidFill>
                  <a:srgbClr val="5985D6">
                    <a:lumMod val="50000"/>
                  </a:srgbClr>
                </a:solidFill>
                <a:latin typeface="Calibri"/>
                <a:ea typeface="+mn-ea"/>
                <a:cs typeface="+mn-cs"/>
              </a:rPr>
              <a:t>Provider readiness</a:t>
            </a:r>
          </a:p>
        </p:txBody>
      </p:sp>
      <p:sp>
        <p:nvSpPr>
          <p:cNvPr id="11" name="TextBox 10"/>
          <p:cNvSpPr txBox="1"/>
          <p:nvPr/>
        </p:nvSpPr>
        <p:spPr>
          <a:xfrm>
            <a:off x="3555847" y="4717818"/>
            <a:ext cx="2508956" cy="415498"/>
          </a:xfrm>
          <a:prstGeom prst="rect">
            <a:avLst/>
          </a:prstGeom>
          <a:noFill/>
        </p:spPr>
        <p:txBody>
          <a:bodyPr wrap="square" rtlCol="0">
            <a:spAutoFit/>
          </a:bodyPr>
          <a:lstStyle/>
          <a:p>
            <a:pPr eaLnBrk="1" fontAlgn="auto" hangingPunct="1">
              <a:spcBef>
                <a:spcPts val="0"/>
              </a:spcBef>
              <a:spcAft>
                <a:spcPts val="0"/>
              </a:spcAft>
              <a:defRPr/>
            </a:pPr>
            <a:r>
              <a:rPr lang="en-GB" sz="2100" kern="0" dirty="0">
                <a:solidFill>
                  <a:srgbClr val="5985D6">
                    <a:lumMod val="50000"/>
                  </a:srgbClr>
                </a:solidFill>
                <a:latin typeface="Calibri"/>
                <a:ea typeface="+mn-ea"/>
                <a:cs typeface="+mn-cs"/>
              </a:rPr>
              <a:t>Employer readiness</a:t>
            </a:r>
          </a:p>
        </p:txBody>
      </p:sp>
      <p:sp>
        <p:nvSpPr>
          <p:cNvPr id="12" name="Right Arrow 11"/>
          <p:cNvSpPr/>
          <p:nvPr/>
        </p:nvSpPr>
        <p:spPr>
          <a:xfrm>
            <a:off x="5979154" y="4364478"/>
            <a:ext cx="2254469" cy="265429"/>
          </a:xfrm>
          <a:prstGeom prst="rightArrow">
            <a:avLst/>
          </a:prstGeom>
          <a:solidFill>
            <a:srgbClr val="5985D6">
              <a:lumMod val="20000"/>
              <a:lumOff val="80000"/>
            </a:srgbClr>
          </a:solidFill>
          <a:ln w="12700" cap="flat" cmpd="sng" algn="ctr">
            <a:noFill/>
            <a:prstDash val="solid"/>
            <a:miter lim="800000"/>
          </a:ln>
          <a:effectLst/>
        </p:spPr>
        <p:txBody>
          <a:bodyPr rtlCol="0" anchor="ctr"/>
          <a:lstStyle/>
          <a:p>
            <a:pPr algn="ctr" eaLnBrk="1" fontAlgn="auto" hangingPunct="1">
              <a:spcBef>
                <a:spcPts val="0"/>
              </a:spcBef>
              <a:spcAft>
                <a:spcPts val="0"/>
              </a:spcAft>
              <a:defRPr/>
            </a:pPr>
            <a:endParaRPr lang="en-GB" sz="1350" kern="0" dirty="0">
              <a:solidFill>
                <a:prstClr val="white"/>
              </a:solidFill>
              <a:latin typeface="Calibri"/>
              <a:ea typeface="+mn-ea"/>
              <a:cs typeface="+mn-cs"/>
            </a:endParaRPr>
          </a:p>
        </p:txBody>
      </p:sp>
      <p:sp>
        <p:nvSpPr>
          <p:cNvPr id="13" name="Right Arrow 12"/>
          <p:cNvSpPr/>
          <p:nvPr/>
        </p:nvSpPr>
        <p:spPr>
          <a:xfrm rot="10800000">
            <a:off x="1041689" y="4364478"/>
            <a:ext cx="2254469" cy="265429"/>
          </a:xfrm>
          <a:prstGeom prst="rightArrow">
            <a:avLst/>
          </a:prstGeom>
          <a:solidFill>
            <a:srgbClr val="5985D6">
              <a:lumMod val="20000"/>
              <a:lumOff val="80000"/>
            </a:srgbClr>
          </a:solidFill>
          <a:ln w="12700" cap="flat" cmpd="sng" algn="ctr">
            <a:noFill/>
            <a:prstDash val="solid"/>
            <a:miter lim="800000"/>
          </a:ln>
          <a:effectLst/>
        </p:spPr>
        <p:txBody>
          <a:bodyPr rtlCol="0" anchor="ctr"/>
          <a:lstStyle/>
          <a:p>
            <a:pPr algn="ctr" eaLnBrk="1" fontAlgn="auto" hangingPunct="1">
              <a:spcBef>
                <a:spcPts val="0"/>
              </a:spcBef>
              <a:spcAft>
                <a:spcPts val="0"/>
              </a:spcAft>
              <a:defRPr/>
            </a:pPr>
            <a:endParaRPr lang="en-GB" sz="1350" kern="0" dirty="0">
              <a:solidFill>
                <a:prstClr val="white"/>
              </a:solidFill>
              <a:latin typeface="Calibri"/>
              <a:ea typeface="+mn-ea"/>
              <a:cs typeface="+mn-cs"/>
            </a:endParaRPr>
          </a:p>
        </p:txBody>
      </p:sp>
    </p:spTree>
    <p:extLst>
      <p:ext uri="{BB962C8B-B14F-4D97-AF65-F5344CB8AC3E}">
        <p14:creationId xmlns:p14="http://schemas.microsoft.com/office/powerpoint/2010/main" val="234137184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912" y="0"/>
            <a:ext cx="9072176" cy="6858000"/>
          </a:xfrm>
          <a:prstGeom prst="rect">
            <a:avLst/>
          </a:prstGeom>
        </p:spPr>
      </p:pic>
    </p:spTree>
    <p:extLst>
      <p:ext uri="{BB962C8B-B14F-4D97-AF65-F5344CB8AC3E}">
        <p14:creationId xmlns:p14="http://schemas.microsoft.com/office/powerpoint/2010/main" val="400052524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55749" y="2477250"/>
            <a:ext cx="7417210" cy="623248"/>
          </a:xfrm>
        </p:spPr>
        <p:txBody>
          <a:bodyPr/>
          <a:lstStyle/>
          <a:p>
            <a:r>
              <a:rPr lang="en-GB" sz="4050" dirty="0" smtClean="0"/>
              <a:t>Apprenticeship Standards</a:t>
            </a:r>
            <a:endParaRPr lang="en-GB" sz="2100" b="0" dirty="0">
              <a:solidFill>
                <a:schemeClr val="accent5"/>
              </a:solidFill>
            </a:endParaRPr>
          </a:p>
        </p:txBody>
      </p:sp>
      <p:pic>
        <p:nvPicPr>
          <p:cNvPr id="6" name="Picture 5"/>
          <p:cNvPicPr>
            <a:picLocks noChangeAspect="1"/>
          </p:cNvPicPr>
          <p:nvPr/>
        </p:nvPicPr>
        <p:blipFill>
          <a:blip r:embed="rId3"/>
          <a:stretch>
            <a:fillRect/>
          </a:stretch>
        </p:blipFill>
        <p:spPr>
          <a:xfrm>
            <a:off x="7516931" y="5403599"/>
            <a:ext cx="1464387" cy="874261"/>
          </a:xfrm>
          <a:prstGeom prst="rect">
            <a:avLst/>
          </a:prstGeom>
        </p:spPr>
      </p:pic>
    </p:spTree>
    <p:extLst>
      <p:ext uri="{BB962C8B-B14F-4D97-AF65-F5344CB8AC3E}">
        <p14:creationId xmlns:p14="http://schemas.microsoft.com/office/powerpoint/2010/main" val="2895583472"/>
      </p:ext>
    </p:extLst>
  </p:cSld>
  <p:clrMapOvr>
    <a:masterClrMapping/>
  </p:clrMapOvr>
  <p:transition spd="slow">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Chevron 33"/>
          <p:cNvSpPr/>
          <p:nvPr/>
        </p:nvSpPr>
        <p:spPr>
          <a:xfrm>
            <a:off x="4793220" y="3385884"/>
            <a:ext cx="4243276" cy="1070182"/>
          </a:xfrm>
          <a:prstGeom prst="chevron">
            <a:avLst>
              <a:gd name="adj" fmla="val 56189"/>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sz="1800">
              <a:solidFill>
                <a:prstClr val="black"/>
              </a:solidFill>
            </a:endParaRPr>
          </a:p>
        </p:txBody>
      </p:sp>
      <p:sp>
        <p:nvSpPr>
          <p:cNvPr id="33" name="Chevron 32"/>
          <p:cNvSpPr/>
          <p:nvPr/>
        </p:nvSpPr>
        <p:spPr>
          <a:xfrm>
            <a:off x="4788024" y="2189624"/>
            <a:ext cx="4243276" cy="1107996"/>
          </a:xfrm>
          <a:prstGeom prst="chevron">
            <a:avLst>
              <a:gd name="adj" fmla="val 56189"/>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sz="1800">
              <a:solidFill>
                <a:prstClr val="black"/>
              </a:solidFill>
            </a:endParaRPr>
          </a:p>
        </p:txBody>
      </p:sp>
      <p:sp>
        <p:nvSpPr>
          <p:cNvPr id="2" name="Chevron 1"/>
          <p:cNvSpPr/>
          <p:nvPr/>
        </p:nvSpPr>
        <p:spPr>
          <a:xfrm>
            <a:off x="4788024" y="1000150"/>
            <a:ext cx="4243276" cy="1107996"/>
          </a:xfrm>
          <a:prstGeom prst="chevron">
            <a:avLst>
              <a:gd name="adj" fmla="val 56189"/>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sz="1800">
              <a:solidFill>
                <a:prstClr val="black"/>
              </a:solidFill>
            </a:endParaRPr>
          </a:p>
        </p:txBody>
      </p:sp>
      <p:sp>
        <p:nvSpPr>
          <p:cNvPr id="5" name="Rectangle 4"/>
          <p:cNvSpPr/>
          <p:nvPr/>
        </p:nvSpPr>
        <p:spPr>
          <a:xfrm>
            <a:off x="-4763" y="0"/>
            <a:ext cx="9144001" cy="836613"/>
          </a:xfrm>
          <a:prstGeom prst="rect">
            <a:avLst/>
          </a:prstGeom>
          <a:solidFill>
            <a:schemeClr val="accent1"/>
          </a:solidFill>
          <a:ln>
            <a:solidFill>
              <a:srgbClr val="5382A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sz="1800" dirty="0">
              <a:solidFill>
                <a:srgbClr val="FFFFFF"/>
              </a:solidFill>
            </a:endParaRPr>
          </a:p>
        </p:txBody>
      </p:sp>
      <p:sp>
        <p:nvSpPr>
          <p:cNvPr id="6" name="Text Box 2"/>
          <p:cNvSpPr txBox="1">
            <a:spLocks noChangeArrowheads="1"/>
          </p:cNvSpPr>
          <p:nvPr/>
        </p:nvSpPr>
        <p:spPr bwMode="auto">
          <a:xfrm>
            <a:off x="204788" y="116632"/>
            <a:ext cx="875982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itchFamily="2" charset="2"/>
              <a:buChar char="§"/>
              <a:defRPr sz="2000" b="1">
                <a:solidFill>
                  <a:schemeClr val="tx1"/>
                </a:solidFill>
                <a:latin typeface="Arial" charset="0"/>
              </a:defRPr>
            </a:lvl1pPr>
            <a:lvl2pPr marL="742950" indent="-285750" eaLnBrk="0" hangingPunct="0">
              <a:spcBef>
                <a:spcPct val="20000"/>
              </a:spcBef>
              <a:buChar char="–"/>
              <a:defRPr sz="2000">
                <a:solidFill>
                  <a:schemeClr val="tx1"/>
                </a:solidFill>
                <a:latin typeface="Arial" charset="0"/>
              </a:defRPr>
            </a:lvl2pPr>
            <a:lvl3pPr marL="1143000" indent="-228600" eaLnBrk="0" hangingPunct="0">
              <a:spcBef>
                <a:spcPct val="20000"/>
              </a:spcBef>
              <a:buChar char="•"/>
              <a:defRPr sz="2000">
                <a:solidFill>
                  <a:schemeClr val="tx1"/>
                </a:solidFill>
                <a:latin typeface="Arial" charset="0"/>
              </a:defRPr>
            </a:lvl3pPr>
            <a:lvl4pPr marL="1600200" indent="-228600" eaLnBrk="0" hangingPunct="0">
              <a:spcBef>
                <a:spcPct val="20000"/>
              </a:spcBef>
              <a:buChar char="–"/>
              <a:defRPr sz="1600">
                <a:solidFill>
                  <a:schemeClr val="tx1"/>
                </a:solidFill>
                <a:latin typeface="Arial" charset="0"/>
              </a:defRPr>
            </a:lvl4pPr>
            <a:lvl5pPr marL="2057400" indent="-228600" eaLnBrk="0" hangingPunct="0">
              <a:spcBef>
                <a:spcPct val="20000"/>
              </a:spcBef>
              <a:buChar char="»"/>
              <a:defRPr sz="1600">
                <a:solidFill>
                  <a:schemeClr val="tx1"/>
                </a:solidFill>
                <a:latin typeface="Arial" charset="0"/>
              </a:defRPr>
            </a:lvl5pPr>
            <a:lvl6pPr marL="2514600" indent="-228600" eaLnBrk="0" fontAlgn="base" hangingPunct="0">
              <a:spcBef>
                <a:spcPct val="20000"/>
              </a:spcBef>
              <a:spcAft>
                <a:spcPct val="0"/>
              </a:spcAft>
              <a:buChar char="»"/>
              <a:defRPr sz="1600">
                <a:solidFill>
                  <a:schemeClr val="tx1"/>
                </a:solidFill>
                <a:latin typeface="Arial" charset="0"/>
              </a:defRPr>
            </a:lvl6pPr>
            <a:lvl7pPr marL="2971800" indent="-228600" eaLnBrk="0" fontAlgn="base" hangingPunct="0">
              <a:spcBef>
                <a:spcPct val="20000"/>
              </a:spcBef>
              <a:spcAft>
                <a:spcPct val="0"/>
              </a:spcAft>
              <a:buChar char="»"/>
              <a:defRPr sz="1600">
                <a:solidFill>
                  <a:schemeClr val="tx1"/>
                </a:solidFill>
                <a:latin typeface="Arial" charset="0"/>
              </a:defRPr>
            </a:lvl7pPr>
            <a:lvl8pPr marL="3429000" indent="-228600" eaLnBrk="0" fontAlgn="base" hangingPunct="0">
              <a:spcBef>
                <a:spcPct val="20000"/>
              </a:spcBef>
              <a:spcAft>
                <a:spcPct val="0"/>
              </a:spcAft>
              <a:buChar char="»"/>
              <a:defRPr sz="1600">
                <a:solidFill>
                  <a:schemeClr val="tx1"/>
                </a:solidFill>
                <a:latin typeface="Arial" charset="0"/>
              </a:defRPr>
            </a:lvl8pPr>
            <a:lvl9pPr marL="3886200" indent="-228600" eaLnBrk="0" fontAlgn="base" hangingPunct="0">
              <a:spcBef>
                <a:spcPct val="20000"/>
              </a:spcBef>
              <a:spcAft>
                <a:spcPct val="0"/>
              </a:spcAft>
              <a:buChar char="»"/>
              <a:defRPr sz="1600">
                <a:solidFill>
                  <a:schemeClr val="tx1"/>
                </a:solidFill>
                <a:latin typeface="Arial" charset="0"/>
              </a:defRPr>
            </a:lvl9pPr>
          </a:lstStyle>
          <a:p>
            <a:pPr eaLnBrk="1" hangingPunct="1">
              <a:buFontTx/>
              <a:buNone/>
            </a:pPr>
            <a:r>
              <a:rPr lang="en-GB" altLang="en-US" sz="3000" dirty="0" smtClean="0">
                <a:solidFill>
                  <a:srgbClr val="FFFFFF"/>
                </a:solidFill>
                <a:latin typeface="Calibri" pitchFamily="34" charset="0"/>
              </a:rPr>
              <a:t> Apprenticeship standards overview</a:t>
            </a:r>
            <a:endParaRPr lang="en-GB" altLang="en-US" sz="3000" dirty="0">
              <a:solidFill>
                <a:srgbClr val="FFFFFF"/>
              </a:solidFill>
              <a:latin typeface="Calibri" pitchFamily="34" charset="0"/>
            </a:endParaRPr>
          </a:p>
        </p:txBody>
      </p:sp>
      <p:sp>
        <p:nvSpPr>
          <p:cNvPr id="14" name="Pentagon 13"/>
          <p:cNvSpPr/>
          <p:nvPr/>
        </p:nvSpPr>
        <p:spPr>
          <a:xfrm>
            <a:off x="227509" y="3348070"/>
            <a:ext cx="5015284" cy="1107996"/>
          </a:xfrm>
          <a:prstGeom prst="homePlate">
            <a:avLst>
              <a:gd name="adj" fmla="val 60176"/>
            </a:avLst>
          </a:prstGeom>
          <a:solidFill>
            <a:schemeClr val="accent1">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sz="1300">
              <a:solidFill>
                <a:prstClr val="white"/>
              </a:solidFill>
            </a:endParaRPr>
          </a:p>
        </p:txBody>
      </p:sp>
      <p:sp>
        <p:nvSpPr>
          <p:cNvPr id="15" name="Rectangle 14"/>
          <p:cNvSpPr/>
          <p:nvPr/>
        </p:nvSpPr>
        <p:spPr>
          <a:xfrm>
            <a:off x="395536" y="3573016"/>
            <a:ext cx="4479256" cy="584775"/>
          </a:xfrm>
          <a:prstGeom prst="rect">
            <a:avLst/>
          </a:prstGeom>
        </p:spPr>
        <p:txBody>
          <a:bodyPr wrap="square">
            <a:spAutoFit/>
          </a:bodyPr>
          <a:lstStyle/>
          <a:p>
            <a:pPr eaLnBrk="1" fontAlgn="auto" hangingPunct="1">
              <a:spcBef>
                <a:spcPts val="0"/>
              </a:spcBef>
              <a:spcAft>
                <a:spcPts val="0"/>
              </a:spcAft>
            </a:pPr>
            <a:r>
              <a:rPr lang="en-GB" sz="1600" b="1" dirty="0">
                <a:solidFill>
                  <a:prstClr val="black"/>
                </a:solidFill>
                <a:latin typeface="Calibri"/>
              </a:rPr>
              <a:t>All </a:t>
            </a:r>
            <a:r>
              <a:rPr lang="en-GB" sz="1600" b="1" dirty="0" smtClean="0">
                <a:solidFill>
                  <a:prstClr val="black"/>
                </a:solidFill>
                <a:latin typeface="Calibri"/>
              </a:rPr>
              <a:t>apprenticeship standards </a:t>
            </a:r>
            <a:r>
              <a:rPr lang="en-GB" sz="1600" b="1" dirty="0">
                <a:solidFill>
                  <a:prstClr val="black"/>
                </a:solidFill>
                <a:latin typeface="Calibri"/>
              </a:rPr>
              <a:t>have an end point </a:t>
            </a:r>
            <a:r>
              <a:rPr lang="en-GB" sz="1600" b="1" dirty="0" smtClean="0">
                <a:solidFill>
                  <a:prstClr val="black"/>
                </a:solidFill>
                <a:latin typeface="Calibri"/>
              </a:rPr>
              <a:t>assessment</a:t>
            </a:r>
            <a:endParaRPr lang="en-GB" sz="1600" b="1" dirty="0">
              <a:solidFill>
                <a:prstClr val="black"/>
              </a:solidFill>
              <a:latin typeface="Calibri"/>
            </a:endParaRPr>
          </a:p>
        </p:txBody>
      </p:sp>
      <p:sp>
        <p:nvSpPr>
          <p:cNvPr id="16" name="Rectangle 15"/>
          <p:cNvSpPr/>
          <p:nvPr/>
        </p:nvSpPr>
        <p:spPr>
          <a:xfrm>
            <a:off x="5328120" y="3486569"/>
            <a:ext cx="3348336" cy="1077218"/>
          </a:xfrm>
          <a:prstGeom prst="rect">
            <a:avLst/>
          </a:prstGeom>
        </p:spPr>
        <p:txBody>
          <a:bodyPr wrap="square">
            <a:spAutoFit/>
          </a:bodyPr>
          <a:lstStyle/>
          <a:p>
            <a:pPr algn="ctr" eaLnBrk="1" fontAlgn="auto" hangingPunct="1">
              <a:spcBef>
                <a:spcPts val="0"/>
              </a:spcBef>
              <a:spcAft>
                <a:spcPts val="0"/>
              </a:spcAft>
            </a:pPr>
            <a:r>
              <a:rPr lang="en-GB" sz="1600" b="1" dirty="0" smtClean="0">
                <a:solidFill>
                  <a:prstClr val="black"/>
                </a:solidFill>
                <a:latin typeface="Calibri"/>
              </a:rPr>
              <a:t>Ensuring that apprentices are signed off as fully competent at the end of their apprenticeship</a:t>
            </a:r>
            <a:r>
              <a:rPr lang="en-GB" sz="1600" b="1" dirty="0">
                <a:solidFill>
                  <a:prstClr val="black"/>
                </a:solidFill>
                <a:latin typeface="Calibri"/>
              </a:rPr>
              <a:t/>
            </a:r>
            <a:br>
              <a:rPr lang="en-GB" sz="1600" b="1" dirty="0">
                <a:solidFill>
                  <a:prstClr val="black"/>
                </a:solidFill>
                <a:latin typeface="Calibri"/>
              </a:rPr>
            </a:br>
            <a:endParaRPr lang="en-GB" sz="1600" b="1" dirty="0">
              <a:solidFill>
                <a:prstClr val="black"/>
              </a:solidFill>
              <a:latin typeface="Calibri"/>
            </a:endParaRPr>
          </a:p>
        </p:txBody>
      </p:sp>
      <p:sp>
        <p:nvSpPr>
          <p:cNvPr id="18" name="Pentagon 17"/>
          <p:cNvSpPr/>
          <p:nvPr/>
        </p:nvSpPr>
        <p:spPr>
          <a:xfrm>
            <a:off x="227509" y="4534711"/>
            <a:ext cx="5015284" cy="1107996"/>
          </a:xfrm>
          <a:prstGeom prst="homePlate">
            <a:avLst>
              <a:gd name="adj" fmla="val 60176"/>
            </a:avLst>
          </a:prstGeom>
          <a:solidFill>
            <a:schemeClr val="accent1">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sz="1300">
              <a:solidFill>
                <a:prstClr val="white"/>
              </a:solidFill>
            </a:endParaRPr>
          </a:p>
        </p:txBody>
      </p:sp>
      <p:sp>
        <p:nvSpPr>
          <p:cNvPr id="19" name="Rectangle 18"/>
          <p:cNvSpPr/>
          <p:nvPr/>
        </p:nvSpPr>
        <p:spPr>
          <a:xfrm>
            <a:off x="395536" y="4861520"/>
            <a:ext cx="4579243" cy="338554"/>
          </a:xfrm>
          <a:prstGeom prst="rect">
            <a:avLst/>
          </a:prstGeom>
        </p:spPr>
        <p:txBody>
          <a:bodyPr wrap="square">
            <a:spAutoFit/>
          </a:bodyPr>
          <a:lstStyle/>
          <a:p>
            <a:pPr eaLnBrk="1" fontAlgn="auto" hangingPunct="1">
              <a:spcBef>
                <a:spcPts val="0"/>
              </a:spcBef>
              <a:spcAft>
                <a:spcPts val="0"/>
              </a:spcAft>
            </a:pPr>
            <a:r>
              <a:rPr lang="en-GB" sz="1600" b="1" dirty="0" smtClean="0">
                <a:solidFill>
                  <a:prstClr val="black"/>
                </a:solidFill>
                <a:latin typeface="Calibri"/>
              </a:rPr>
              <a:t>All apprenticeships must </a:t>
            </a:r>
            <a:r>
              <a:rPr lang="en-GB" sz="1600" b="1" dirty="0">
                <a:solidFill>
                  <a:prstClr val="black"/>
                </a:solidFill>
                <a:latin typeface="Calibri"/>
              </a:rPr>
              <a:t>last at least 12 </a:t>
            </a:r>
            <a:r>
              <a:rPr lang="en-GB" sz="1600" b="1" dirty="0" smtClean="0">
                <a:solidFill>
                  <a:prstClr val="black"/>
                </a:solidFill>
                <a:latin typeface="Calibri"/>
              </a:rPr>
              <a:t>months</a:t>
            </a:r>
            <a:endParaRPr lang="en-GB" sz="1600" b="1" dirty="0">
              <a:solidFill>
                <a:prstClr val="black"/>
              </a:solidFill>
              <a:latin typeface="Calibri"/>
            </a:endParaRPr>
          </a:p>
        </p:txBody>
      </p:sp>
      <p:sp>
        <p:nvSpPr>
          <p:cNvPr id="23" name="Rectangle 22"/>
          <p:cNvSpPr/>
          <p:nvPr/>
        </p:nvSpPr>
        <p:spPr>
          <a:xfrm>
            <a:off x="211484" y="5964520"/>
            <a:ext cx="8583724" cy="338554"/>
          </a:xfrm>
          <a:prstGeom prst="rect">
            <a:avLst/>
          </a:prstGeom>
        </p:spPr>
        <p:txBody>
          <a:bodyPr wrap="square">
            <a:spAutoFit/>
          </a:bodyPr>
          <a:lstStyle/>
          <a:p>
            <a:pPr eaLnBrk="1" fontAlgn="auto" hangingPunct="1">
              <a:spcBef>
                <a:spcPts val="0"/>
              </a:spcBef>
              <a:spcAft>
                <a:spcPts val="0"/>
              </a:spcAft>
            </a:pPr>
            <a:r>
              <a:rPr lang="en-GB" sz="1600" b="1" dirty="0" smtClean="0">
                <a:solidFill>
                  <a:prstClr val="black"/>
                </a:solidFill>
                <a:latin typeface="Calibri"/>
              </a:rPr>
              <a:t>        </a:t>
            </a:r>
            <a:r>
              <a:rPr lang="en-GB" sz="1600" dirty="0" smtClean="0">
                <a:solidFill>
                  <a:prstClr val="black"/>
                </a:solidFill>
                <a:latin typeface="Calibri"/>
              </a:rPr>
              <a:t>Occupation, (entry requirements)</a:t>
            </a:r>
            <a:r>
              <a:rPr lang="en-GB" sz="1600" b="1" dirty="0" smtClean="0">
                <a:solidFill>
                  <a:prstClr val="black"/>
                </a:solidFill>
                <a:latin typeface="Calibri"/>
              </a:rPr>
              <a:t>, knowledge, skills, experience, </a:t>
            </a:r>
            <a:r>
              <a:rPr lang="en-GB" sz="1600" dirty="0" smtClean="0">
                <a:solidFill>
                  <a:prstClr val="black"/>
                </a:solidFill>
                <a:latin typeface="Calibri"/>
              </a:rPr>
              <a:t>duration, level</a:t>
            </a:r>
            <a:endParaRPr lang="en-GB" sz="1600" dirty="0">
              <a:solidFill>
                <a:prstClr val="black"/>
              </a:solidFill>
              <a:latin typeface="Calibri"/>
            </a:endParaRPr>
          </a:p>
        </p:txBody>
      </p:sp>
      <p:sp>
        <p:nvSpPr>
          <p:cNvPr id="26" name="Pentagon 25"/>
          <p:cNvSpPr/>
          <p:nvPr/>
        </p:nvSpPr>
        <p:spPr>
          <a:xfrm>
            <a:off x="251078" y="980728"/>
            <a:ext cx="5015284" cy="1107996"/>
          </a:xfrm>
          <a:prstGeom prst="homePlate">
            <a:avLst>
              <a:gd name="adj" fmla="val 60176"/>
            </a:avLst>
          </a:prstGeom>
          <a:solidFill>
            <a:schemeClr val="accent1">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sz="1300" dirty="0">
              <a:solidFill>
                <a:prstClr val="white"/>
              </a:solidFill>
            </a:endParaRPr>
          </a:p>
        </p:txBody>
      </p:sp>
      <p:sp>
        <p:nvSpPr>
          <p:cNvPr id="27" name="Rectangle 26"/>
          <p:cNvSpPr/>
          <p:nvPr/>
        </p:nvSpPr>
        <p:spPr>
          <a:xfrm>
            <a:off x="527900" y="1269049"/>
            <a:ext cx="3756067" cy="584775"/>
          </a:xfrm>
          <a:prstGeom prst="rect">
            <a:avLst/>
          </a:prstGeom>
        </p:spPr>
        <p:txBody>
          <a:bodyPr wrap="square">
            <a:spAutoFit/>
          </a:bodyPr>
          <a:lstStyle/>
          <a:p>
            <a:pPr eaLnBrk="1" fontAlgn="auto" hangingPunct="1">
              <a:spcBef>
                <a:spcPts val="0"/>
              </a:spcBef>
              <a:spcAft>
                <a:spcPts val="0"/>
              </a:spcAft>
            </a:pPr>
            <a:r>
              <a:rPr lang="en-GB" sz="1600" b="1" dirty="0" smtClean="0">
                <a:solidFill>
                  <a:prstClr val="black"/>
                </a:solidFill>
                <a:latin typeface="Calibri"/>
              </a:rPr>
              <a:t>Employer-led Trailblazers designing apprenticeship standards</a:t>
            </a:r>
            <a:endParaRPr lang="en-GB" sz="1600" b="1" dirty="0">
              <a:solidFill>
                <a:prstClr val="black"/>
              </a:solidFill>
              <a:latin typeface="Calibri"/>
            </a:endParaRPr>
          </a:p>
        </p:txBody>
      </p:sp>
      <p:sp>
        <p:nvSpPr>
          <p:cNvPr id="28" name="Rectangle 27"/>
          <p:cNvSpPr/>
          <p:nvPr/>
        </p:nvSpPr>
        <p:spPr>
          <a:xfrm>
            <a:off x="5364088" y="1124744"/>
            <a:ext cx="3127876" cy="1077218"/>
          </a:xfrm>
          <a:prstGeom prst="rect">
            <a:avLst/>
          </a:prstGeom>
        </p:spPr>
        <p:txBody>
          <a:bodyPr wrap="square">
            <a:spAutoFit/>
          </a:bodyPr>
          <a:lstStyle/>
          <a:p>
            <a:pPr algn="ctr" eaLnBrk="1" fontAlgn="auto" hangingPunct="1">
              <a:spcBef>
                <a:spcPts val="0"/>
              </a:spcBef>
              <a:spcAft>
                <a:spcPts val="0"/>
              </a:spcAft>
            </a:pPr>
            <a:r>
              <a:rPr lang="en-GB" sz="1600" b="1" dirty="0" smtClean="0">
                <a:solidFill>
                  <a:prstClr val="black"/>
                </a:solidFill>
                <a:latin typeface="Calibri"/>
              </a:rPr>
              <a:t>Giving employers the opportunity to set the skills, knowledge and behaviours you need</a:t>
            </a:r>
            <a:r>
              <a:rPr lang="en-GB" sz="1600" b="1" dirty="0">
                <a:solidFill>
                  <a:prstClr val="black"/>
                </a:solidFill>
                <a:latin typeface="Calibri"/>
              </a:rPr>
              <a:t/>
            </a:r>
            <a:br>
              <a:rPr lang="en-GB" sz="1600" b="1" dirty="0">
                <a:solidFill>
                  <a:prstClr val="black"/>
                </a:solidFill>
                <a:latin typeface="Calibri"/>
              </a:rPr>
            </a:br>
            <a:endParaRPr lang="en-GB" sz="1600" b="1" dirty="0">
              <a:solidFill>
                <a:prstClr val="black"/>
              </a:solidFill>
              <a:latin typeface="Calibri"/>
            </a:endParaRPr>
          </a:p>
        </p:txBody>
      </p:sp>
      <p:sp>
        <p:nvSpPr>
          <p:cNvPr id="30" name="Pentagon 29"/>
          <p:cNvSpPr/>
          <p:nvPr/>
        </p:nvSpPr>
        <p:spPr>
          <a:xfrm>
            <a:off x="211484" y="2148564"/>
            <a:ext cx="5015284" cy="1107996"/>
          </a:xfrm>
          <a:prstGeom prst="homePlate">
            <a:avLst>
              <a:gd name="adj" fmla="val 60176"/>
            </a:avLst>
          </a:prstGeom>
          <a:solidFill>
            <a:schemeClr val="accent1">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sz="1300">
              <a:solidFill>
                <a:prstClr val="white"/>
              </a:solidFill>
            </a:endParaRPr>
          </a:p>
        </p:txBody>
      </p:sp>
      <p:sp>
        <p:nvSpPr>
          <p:cNvPr id="31" name="Rectangle 30"/>
          <p:cNvSpPr/>
          <p:nvPr/>
        </p:nvSpPr>
        <p:spPr>
          <a:xfrm>
            <a:off x="447526" y="2368990"/>
            <a:ext cx="4479256" cy="584775"/>
          </a:xfrm>
          <a:prstGeom prst="rect">
            <a:avLst/>
          </a:prstGeom>
        </p:spPr>
        <p:txBody>
          <a:bodyPr wrap="square">
            <a:spAutoFit/>
          </a:bodyPr>
          <a:lstStyle/>
          <a:p>
            <a:pPr eaLnBrk="1" fontAlgn="auto" hangingPunct="1">
              <a:spcBef>
                <a:spcPts val="0"/>
              </a:spcBef>
              <a:spcAft>
                <a:spcPts val="0"/>
              </a:spcAft>
            </a:pPr>
            <a:r>
              <a:rPr lang="en-GB" sz="1600" b="1" dirty="0">
                <a:solidFill>
                  <a:prstClr val="black"/>
                </a:solidFill>
                <a:latin typeface="Calibri"/>
              </a:rPr>
              <a:t>Short, </a:t>
            </a:r>
            <a:r>
              <a:rPr lang="en-GB" sz="1600" b="1" dirty="0" smtClean="0">
                <a:solidFill>
                  <a:prstClr val="black"/>
                </a:solidFill>
                <a:latin typeface="Calibri"/>
              </a:rPr>
              <a:t>concise standards </a:t>
            </a:r>
            <a:r>
              <a:rPr lang="en-GB" sz="1600" b="1" dirty="0">
                <a:solidFill>
                  <a:prstClr val="black"/>
                </a:solidFill>
                <a:latin typeface="Calibri"/>
              </a:rPr>
              <a:t>replace long, complex frameworks</a:t>
            </a:r>
          </a:p>
        </p:txBody>
      </p:sp>
      <p:sp>
        <p:nvSpPr>
          <p:cNvPr id="32" name="Rectangle 31"/>
          <p:cNvSpPr/>
          <p:nvPr/>
        </p:nvSpPr>
        <p:spPr>
          <a:xfrm>
            <a:off x="5430900" y="2309971"/>
            <a:ext cx="3101540" cy="830997"/>
          </a:xfrm>
          <a:prstGeom prst="rect">
            <a:avLst/>
          </a:prstGeom>
        </p:spPr>
        <p:txBody>
          <a:bodyPr wrap="square">
            <a:spAutoFit/>
          </a:bodyPr>
          <a:lstStyle/>
          <a:p>
            <a:pPr algn="ctr" eaLnBrk="1" fontAlgn="auto" hangingPunct="1">
              <a:spcBef>
                <a:spcPts val="0"/>
              </a:spcBef>
              <a:spcAft>
                <a:spcPts val="0"/>
              </a:spcAft>
            </a:pPr>
            <a:r>
              <a:rPr lang="en-GB" sz="1600" b="1" dirty="0" smtClean="0">
                <a:solidFill>
                  <a:prstClr val="black"/>
                </a:solidFill>
                <a:latin typeface="Calibri"/>
              </a:rPr>
              <a:t>Providing a clear and attractive ‘shop window’ for parents, apprentices and businesses</a:t>
            </a:r>
            <a:endParaRPr lang="en-GB" sz="1600" b="1" dirty="0">
              <a:solidFill>
                <a:prstClr val="black"/>
              </a:solidFill>
              <a:latin typeface="Calibri"/>
            </a:endParaRPr>
          </a:p>
        </p:txBody>
      </p:sp>
      <p:sp>
        <p:nvSpPr>
          <p:cNvPr id="35" name="Chevron 34"/>
          <p:cNvSpPr/>
          <p:nvPr/>
        </p:nvSpPr>
        <p:spPr>
          <a:xfrm>
            <a:off x="4860032" y="4556751"/>
            <a:ext cx="4243276" cy="1070182"/>
          </a:xfrm>
          <a:prstGeom prst="chevron">
            <a:avLst>
              <a:gd name="adj" fmla="val 56189"/>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GB" sz="1800">
              <a:solidFill>
                <a:prstClr val="black"/>
              </a:solidFill>
            </a:endParaRPr>
          </a:p>
        </p:txBody>
      </p:sp>
      <p:sp>
        <p:nvSpPr>
          <p:cNvPr id="36" name="Rectangle 35"/>
          <p:cNvSpPr/>
          <p:nvPr/>
        </p:nvSpPr>
        <p:spPr>
          <a:xfrm>
            <a:off x="5322924" y="4797152"/>
            <a:ext cx="3348336" cy="830997"/>
          </a:xfrm>
          <a:prstGeom prst="rect">
            <a:avLst/>
          </a:prstGeom>
        </p:spPr>
        <p:txBody>
          <a:bodyPr wrap="square">
            <a:spAutoFit/>
          </a:bodyPr>
          <a:lstStyle/>
          <a:p>
            <a:pPr algn="ctr" eaLnBrk="1" fontAlgn="auto" hangingPunct="1">
              <a:spcBef>
                <a:spcPts val="0"/>
              </a:spcBef>
              <a:spcAft>
                <a:spcPts val="0"/>
              </a:spcAft>
            </a:pPr>
            <a:r>
              <a:rPr lang="en-GB" sz="1600" b="1" dirty="0" smtClean="0">
                <a:solidFill>
                  <a:prstClr val="black"/>
                </a:solidFill>
                <a:latin typeface="Calibri"/>
              </a:rPr>
              <a:t>Continuing to drive up the quality    of apprenticeships</a:t>
            </a:r>
            <a:r>
              <a:rPr lang="en-GB" sz="1600" b="1" dirty="0">
                <a:solidFill>
                  <a:prstClr val="black"/>
                </a:solidFill>
                <a:latin typeface="Calibri"/>
              </a:rPr>
              <a:t/>
            </a:r>
            <a:br>
              <a:rPr lang="en-GB" sz="1600" b="1" dirty="0">
                <a:solidFill>
                  <a:prstClr val="black"/>
                </a:solidFill>
                <a:latin typeface="Calibri"/>
              </a:rPr>
            </a:br>
            <a:endParaRPr lang="en-GB" sz="1600" b="1" dirty="0">
              <a:solidFill>
                <a:prstClr val="black"/>
              </a:solidFill>
              <a:latin typeface="Calibri"/>
            </a:endParaRPr>
          </a:p>
        </p:txBody>
      </p:sp>
    </p:spTree>
    <p:extLst>
      <p:ext uri="{BB962C8B-B14F-4D97-AF65-F5344CB8AC3E}">
        <p14:creationId xmlns:p14="http://schemas.microsoft.com/office/powerpoint/2010/main" val="38944968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100" y="1181824"/>
            <a:ext cx="6842634" cy="404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2581154" y="278938"/>
            <a:ext cx="6308845" cy="523220"/>
          </a:xfrm>
          <a:prstGeom prst="rect">
            <a:avLst/>
          </a:prstGeom>
        </p:spPr>
        <p:txBody>
          <a:bodyPr wrap="square">
            <a:spAutoFit/>
          </a:bodyPr>
          <a:lstStyle/>
          <a:p>
            <a:r>
              <a:rPr lang="en-GB" dirty="0" smtClean="0">
                <a:solidFill>
                  <a:srgbClr val="C00000"/>
                </a:solidFill>
                <a:latin typeface="+mj-lt"/>
                <a:cs typeface="Calibri" panose="020F0502020204030204" pitchFamily="34" charset="0"/>
              </a:rPr>
              <a:t>Standards vs Frameworks</a:t>
            </a:r>
            <a:endParaRPr lang="en-GB" dirty="0">
              <a:solidFill>
                <a:srgbClr val="C00000"/>
              </a:solidFill>
              <a:latin typeface="+mj-lt"/>
              <a:cs typeface="Calibri" panose="020F0502020204030204" pitchFamily="34" charset="0"/>
            </a:endParaRPr>
          </a:p>
        </p:txBody>
      </p:sp>
    </p:spTree>
    <p:extLst>
      <p:ext uri="{BB962C8B-B14F-4D97-AF65-F5344CB8AC3E}">
        <p14:creationId xmlns:p14="http://schemas.microsoft.com/office/powerpoint/2010/main" val="379390793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txBox="1">
            <a:spLocks/>
          </p:cNvSpPr>
          <p:nvPr/>
        </p:nvSpPr>
        <p:spPr bwMode="auto">
          <a:xfrm>
            <a:off x="1245394" y="403896"/>
            <a:ext cx="6796575" cy="916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GB" altLang="en-US" sz="2800" dirty="0">
                <a:latin typeface="+mn-lt"/>
                <a:cs typeface="Arial" panose="020B0604020202020204" pitchFamily="34" charset="0"/>
              </a:rPr>
              <a:t>Developing Apprenticeship Standards </a:t>
            </a:r>
            <a:r>
              <a:rPr lang="en-GB" altLang="en-US" sz="2800" dirty="0" smtClean="0">
                <a:latin typeface="+mn-lt"/>
                <a:cs typeface="Arial" panose="020B0604020202020204" pitchFamily="34" charset="0"/>
              </a:rPr>
              <a:t>– the process</a:t>
            </a:r>
            <a:endParaRPr lang="en-GB" altLang="en-US" sz="2800" dirty="0">
              <a:latin typeface="+mn-lt"/>
              <a:cs typeface="Arial" panose="020B0604020202020204" pitchFamily="34" charset="0"/>
            </a:endParaRPr>
          </a:p>
          <a:p>
            <a:pPr>
              <a:spcBef>
                <a:spcPct val="0"/>
              </a:spcBef>
              <a:buFontTx/>
              <a:buNone/>
            </a:pPr>
            <a:endParaRPr lang="en-GB" altLang="en-US" sz="2100" dirty="0">
              <a:latin typeface="Arial" panose="020B0604020202020204" pitchFamily="34" charset="0"/>
              <a:cs typeface="Arial" panose="020B0604020202020204" pitchFamily="34" charset="0"/>
            </a:endParaRPr>
          </a:p>
        </p:txBody>
      </p:sp>
      <p:sp>
        <p:nvSpPr>
          <p:cNvPr id="19" name="Right Arrow 18"/>
          <p:cNvSpPr/>
          <p:nvPr/>
        </p:nvSpPr>
        <p:spPr>
          <a:xfrm>
            <a:off x="1822848" y="1650818"/>
            <a:ext cx="1997869" cy="1312649"/>
          </a:xfrm>
          <a:prstGeom prst="rightArrow">
            <a:avLst>
              <a:gd name="adj1" fmla="val 80115"/>
              <a:gd name="adj2" fmla="val 39158"/>
            </a:avLst>
          </a:prstGeom>
        </p:spPr>
        <p:style>
          <a:lnRef idx="1">
            <a:schemeClr val="accent2"/>
          </a:lnRef>
          <a:fillRef idx="2">
            <a:schemeClr val="accent2"/>
          </a:fillRef>
          <a:effectRef idx="1">
            <a:schemeClr val="accent2"/>
          </a:effectRef>
          <a:fontRef idx="minor">
            <a:schemeClr val="dk1"/>
          </a:fontRef>
        </p:style>
        <p:txBody>
          <a:bodyPr anchor="ctr"/>
          <a:lstStyle/>
          <a:p>
            <a:pPr algn="ctr" eaLnBrk="1" hangingPunct="1">
              <a:defRPr/>
            </a:pPr>
            <a:endParaRPr lang="en-GB" sz="2100" dirty="0"/>
          </a:p>
        </p:txBody>
      </p:sp>
      <p:sp>
        <p:nvSpPr>
          <p:cNvPr id="68612" name="TextBox 19"/>
          <p:cNvSpPr txBox="1">
            <a:spLocks noChangeArrowheads="1"/>
          </p:cNvSpPr>
          <p:nvPr/>
        </p:nvSpPr>
        <p:spPr bwMode="auto">
          <a:xfrm>
            <a:off x="1946673" y="1774031"/>
            <a:ext cx="1491007"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1125" dirty="0">
                <a:latin typeface="Arial" panose="020B0604020202020204" pitchFamily="34" charset="0"/>
                <a:cs typeface="Arial" panose="020B0604020202020204" pitchFamily="34" charset="0"/>
              </a:rPr>
              <a:t>Employer group bid to become a Trailblazer/develop a new Standard</a:t>
            </a:r>
          </a:p>
        </p:txBody>
      </p:sp>
      <p:sp>
        <p:nvSpPr>
          <p:cNvPr id="29" name="Curved Left Arrow 28"/>
          <p:cNvSpPr/>
          <p:nvPr/>
        </p:nvSpPr>
        <p:spPr>
          <a:xfrm>
            <a:off x="6659166" y="1916906"/>
            <a:ext cx="937022" cy="1785938"/>
          </a:xfrm>
          <a:prstGeom prst="curvedLeftArrow">
            <a:avLst/>
          </a:prstGeom>
        </p:spPr>
        <p:style>
          <a:lnRef idx="1">
            <a:schemeClr val="accent2"/>
          </a:lnRef>
          <a:fillRef idx="2">
            <a:schemeClr val="accent2"/>
          </a:fillRef>
          <a:effectRef idx="1">
            <a:schemeClr val="accent2"/>
          </a:effectRef>
          <a:fontRef idx="minor">
            <a:schemeClr val="dk1"/>
          </a:fontRef>
        </p:style>
        <p:txBody>
          <a:bodyPr anchor="ctr"/>
          <a:lstStyle/>
          <a:p>
            <a:pPr algn="ctr" eaLnBrk="1" hangingPunct="1">
              <a:defRPr/>
            </a:pPr>
            <a:endParaRPr lang="en-GB" sz="2100" dirty="0">
              <a:solidFill>
                <a:schemeClr val="tx1"/>
              </a:solidFill>
            </a:endParaRPr>
          </a:p>
        </p:txBody>
      </p:sp>
      <p:sp>
        <p:nvSpPr>
          <p:cNvPr id="6" name="Rectangle 5"/>
          <p:cNvSpPr/>
          <p:nvPr/>
        </p:nvSpPr>
        <p:spPr>
          <a:xfrm>
            <a:off x="4208860" y="1803797"/>
            <a:ext cx="1912144" cy="571500"/>
          </a:xfrm>
          <a:prstGeom prst="rect">
            <a:avLst/>
          </a:prstGeom>
          <a:ln/>
        </p:spPr>
        <p:style>
          <a:lnRef idx="1">
            <a:schemeClr val="accent2"/>
          </a:lnRef>
          <a:fillRef idx="2">
            <a:schemeClr val="accent2"/>
          </a:fillRef>
          <a:effectRef idx="1">
            <a:schemeClr val="accent2"/>
          </a:effectRef>
          <a:fontRef idx="minor">
            <a:schemeClr val="dk1"/>
          </a:fontRef>
        </p:style>
        <p:txBody>
          <a:bodyPr anchor="ctr"/>
          <a:lstStyle/>
          <a:p>
            <a:pPr algn="ctr">
              <a:defRPr/>
            </a:pPr>
            <a:r>
              <a:rPr lang="en-GB" sz="1125" b="1" kern="0" dirty="0">
                <a:solidFill>
                  <a:srgbClr val="000000"/>
                </a:solidFill>
                <a:latin typeface="Arial"/>
              </a:rPr>
              <a:t>Gateway 1</a:t>
            </a:r>
            <a:r>
              <a:rPr lang="en-GB" sz="1125" kern="0" dirty="0">
                <a:solidFill>
                  <a:srgbClr val="000000"/>
                </a:solidFill>
                <a:latin typeface="Arial"/>
              </a:rPr>
              <a:t>: Greenlight to develop the Standard</a:t>
            </a:r>
          </a:p>
        </p:txBody>
      </p:sp>
      <p:sp>
        <p:nvSpPr>
          <p:cNvPr id="30" name="Right Arrow 29"/>
          <p:cNvSpPr/>
          <p:nvPr/>
        </p:nvSpPr>
        <p:spPr>
          <a:xfrm rot="10800000">
            <a:off x="4463654" y="2763441"/>
            <a:ext cx="1999059" cy="1238250"/>
          </a:xfrm>
          <a:prstGeom prst="rightArrow">
            <a:avLst>
              <a:gd name="adj1" fmla="val 80115"/>
              <a:gd name="adj2" fmla="val 39158"/>
            </a:avLst>
          </a:prstGeom>
        </p:spPr>
        <p:style>
          <a:lnRef idx="1">
            <a:schemeClr val="accent2"/>
          </a:lnRef>
          <a:fillRef idx="2">
            <a:schemeClr val="accent2"/>
          </a:fillRef>
          <a:effectRef idx="1">
            <a:schemeClr val="accent2"/>
          </a:effectRef>
          <a:fontRef idx="minor">
            <a:schemeClr val="dk1"/>
          </a:fontRef>
        </p:style>
        <p:txBody>
          <a:bodyPr anchor="ctr"/>
          <a:lstStyle/>
          <a:p>
            <a:pPr algn="ctr" eaLnBrk="1" hangingPunct="1">
              <a:defRPr/>
            </a:pPr>
            <a:endParaRPr lang="en-GB" sz="2100" dirty="0"/>
          </a:p>
        </p:txBody>
      </p:sp>
      <p:sp>
        <p:nvSpPr>
          <p:cNvPr id="31" name="Rectangle 30"/>
          <p:cNvSpPr/>
          <p:nvPr/>
        </p:nvSpPr>
        <p:spPr>
          <a:xfrm>
            <a:off x="2097882" y="3184922"/>
            <a:ext cx="1912144" cy="517922"/>
          </a:xfrm>
          <a:prstGeom prst="rect">
            <a:avLst/>
          </a:prstGeom>
          <a:ln/>
        </p:spPr>
        <p:style>
          <a:lnRef idx="1">
            <a:schemeClr val="accent2"/>
          </a:lnRef>
          <a:fillRef idx="2">
            <a:schemeClr val="accent2"/>
          </a:fillRef>
          <a:effectRef idx="1">
            <a:schemeClr val="accent2"/>
          </a:effectRef>
          <a:fontRef idx="minor">
            <a:schemeClr val="dk1"/>
          </a:fontRef>
        </p:style>
        <p:txBody>
          <a:bodyPr anchor="ctr"/>
          <a:lstStyle/>
          <a:p>
            <a:pPr algn="ctr">
              <a:defRPr/>
            </a:pPr>
            <a:r>
              <a:rPr lang="en-GB" sz="1125" b="1" kern="0" dirty="0">
                <a:solidFill>
                  <a:srgbClr val="000000"/>
                </a:solidFill>
                <a:latin typeface="Arial"/>
              </a:rPr>
              <a:t>Gateway 2: </a:t>
            </a:r>
            <a:r>
              <a:rPr lang="en-GB" sz="1125" kern="0" dirty="0">
                <a:solidFill>
                  <a:srgbClr val="000000"/>
                </a:solidFill>
                <a:latin typeface="Arial"/>
              </a:rPr>
              <a:t>Approval of the Standard</a:t>
            </a:r>
          </a:p>
        </p:txBody>
      </p:sp>
      <p:sp>
        <p:nvSpPr>
          <p:cNvPr id="32" name="Curved Right Arrow 31"/>
          <p:cNvSpPr/>
          <p:nvPr/>
        </p:nvSpPr>
        <p:spPr>
          <a:xfrm>
            <a:off x="1245394" y="3363517"/>
            <a:ext cx="701279" cy="1569244"/>
          </a:xfrm>
          <a:prstGeom prst="curvedRightArrow">
            <a:avLst/>
          </a:prstGeom>
        </p:spPr>
        <p:style>
          <a:lnRef idx="1">
            <a:schemeClr val="accent2"/>
          </a:lnRef>
          <a:fillRef idx="2">
            <a:schemeClr val="accent2"/>
          </a:fillRef>
          <a:effectRef idx="1">
            <a:schemeClr val="accent2"/>
          </a:effectRef>
          <a:fontRef idx="minor">
            <a:schemeClr val="dk1"/>
          </a:fontRef>
        </p:style>
        <p:txBody>
          <a:bodyPr anchor="ctr"/>
          <a:lstStyle/>
          <a:p>
            <a:pPr algn="ctr" eaLnBrk="1" hangingPunct="1">
              <a:defRPr/>
            </a:pPr>
            <a:endParaRPr lang="en-GB" sz="2100" dirty="0">
              <a:solidFill>
                <a:schemeClr val="tx1"/>
              </a:solidFill>
            </a:endParaRPr>
          </a:p>
        </p:txBody>
      </p:sp>
      <p:sp>
        <p:nvSpPr>
          <p:cNvPr id="33" name="Rectangle 32"/>
          <p:cNvSpPr/>
          <p:nvPr/>
        </p:nvSpPr>
        <p:spPr>
          <a:xfrm>
            <a:off x="4345782" y="4432699"/>
            <a:ext cx="1912144" cy="772715"/>
          </a:xfrm>
          <a:prstGeom prst="rect">
            <a:avLst/>
          </a:prstGeom>
          <a:ln/>
        </p:spPr>
        <p:style>
          <a:lnRef idx="1">
            <a:schemeClr val="accent2"/>
          </a:lnRef>
          <a:fillRef idx="2">
            <a:schemeClr val="accent2"/>
          </a:fillRef>
          <a:effectRef idx="1">
            <a:schemeClr val="accent2"/>
          </a:effectRef>
          <a:fontRef idx="minor">
            <a:schemeClr val="dk1"/>
          </a:fontRef>
        </p:style>
        <p:txBody>
          <a:bodyPr anchor="ctr"/>
          <a:lstStyle/>
          <a:p>
            <a:pPr algn="ctr">
              <a:defRPr/>
            </a:pPr>
            <a:r>
              <a:rPr lang="en-GB" sz="1125" b="1" kern="0" dirty="0">
                <a:solidFill>
                  <a:srgbClr val="000000"/>
                </a:solidFill>
                <a:latin typeface="Arial"/>
              </a:rPr>
              <a:t>Gateway 3: </a:t>
            </a:r>
            <a:r>
              <a:rPr lang="en-GB" sz="1125" kern="0" dirty="0">
                <a:solidFill>
                  <a:srgbClr val="000000"/>
                </a:solidFill>
                <a:latin typeface="Arial"/>
              </a:rPr>
              <a:t>Approval of the Assessment Plan and assignment of final funding cap</a:t>
            </a:r>
          </a:p>
        </p:txBody>
      </p:sp>
      <p:sp>
        <p:nvSpPr>
          <p:cNvPr id="34" name="Right Arrow 33"/>
          <p:cNvSpPr/>
          <p:nvPr/>
        </p:nvSpPr>
        <p:spPr>
          <a:xfrm>
            <a:off x="2135982" y="4108847"/>
            <a:ext cx="1997869" cy="1238250"/>
          </a:xfrm>
          <a:prstGeom prst="rightArrow">
            <a:avLst>
              <a:gd name="adj1" fmla="val 80115"/>
              <a:gd name="adj2" fmla="val 39158"/>
            </a:avLst>
          </a:prstGeom>
        </p:spPr>
        <p:style>
          <a:lnRef idx="1">
            <a:schemeClr val="accent2"/>
          </a:lnRef>
          <a:fillRef idx="2">
            <a:schemeClr val="accent2"/>
          </a:fillRef>
          <a:effectRef idx="1">
            <a:schemeClr val="accent2"/>
          </a:effectRef>
          <a:fontRef idx="minor">
            <a:schemeClr val="dk1"/>
          </a:fontRef>
        </p:style>
        <p:txBody>
          <a:bodyPr anchor="ctr"/>
          <a:lstStyle/>
          <a:p>
            <a:pPr algn="ctr" eaLnBrk="1" hangingPunct="1">
              <a:defRPr/>
            </a:pPr>
            <a:endParaRPr lang="en-GB" sz="2100" dirty="0"/>
          </a:p>
        </p:txBody>
      </p:sp>
      <p:sp>
        <p:nvSpPr>
          <p:cNvPr id="35" name="6-Point Star 34"/>
          <p:cNvSpPr/>
          <p:nvPr/>
        </p:nvSpPr>
        <p:spPr>
          <a:xfrm>
            <a:off x="6735367" y="3950097"/>
            <a:ext cx="1512094" cy="1546622"/>
          </a:xfrm>
          <a:prstGeom prst="star6">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sz="2100" dirty="0"/>
          </a:p>
        </p:txBody>
      </p:sp>
      <p:sp>
        <p:nvSpPr>
          <p:cNvPr id="68621" name="TextBox 35"/>
          <p:cNvSpPr txBox="1">
            <a:spLocks noChangeArrowheads="1"/>
          </p:cNvSpPr>
          <p:nvPr/>
        </p:nvSpPr>
        <p:spPr bwMode="auto">
          <a:xfrm>
            <a:off x="7040166" y="4481116"/>
            <a:ext cx="917972" cy="484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1200" dirty="0">
                <a:latin typeface="Arial" panose="020B0604020202020204" pitchFamily="34" charset="0"/>
              </a:rPr>
              <a:t>Delivery can begin</a:t>
            </a:r>
            <a:r>
              <a:rPr lang="en-GB" altLang="en-US" sz="1350" dirty="0">
                <a:latin typeface="Arial" panose="020B0604020202020204" pitchFamily="34" charset="0"/>
              </a:rPr>
              <a:t>!</a:t>
            </a:r>
          </a:p>
        </p:txBody>
      </p:sp>
      <p:sp>
        <p:nvSpPr>
          <p:cNvPr id="68622" name="TextBox 36"/>
          <p:cNvSpPr txBox="1">
            <a:spLocks noChangeArrowheads="1"/>
          </p:cNvSpPr>
          <p:nvPr/>
        </p:nvSpPr>
        <p:spPr bwMode="auto">
          <a:xfrm>
            <a:off x="4787505" y="3144442"/>
            <a:ext cx="151209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1200">
                <a:latin typeface="Arial" panose="020B0604020202020204" pitchFamily="34" charset="0"/>
              </a:rPr>
              <a:t>Trailblazer develops Standard</a:t>
            </a:r>
          </a:p>
        </p:txBody>
      </p:sp>
      <p:sp>
        <p:nvSpPr>
          <p:cNvPr id="68623" name="TextBox 37"/>
          <p:cNvSpPr txBox="1">
            <a:spLocks noChangeArrowheads="1"/>
          </p:cNvSpPr>
          <p:nvPr/>
        </p:nvSpPr>
        <p:spPr bwMode="auto">
          <a:xfrm>
            <a:off x="2250281" y="4508898"/>
            <a:ext cx="15109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1200">
                <a:latin typeface="Arial" panose="020B0604020202020204" pitchFamily="34" charset="0"/>
              </a:rPr>
              <a:t>Trailblazer develops Assessment Plan</a:t>
            </a:r>
          </a:p>
        </p:txBody>
      </p:sp>
      <p:sp>
        <p:nvSpPr>
          <p:cNvPr id="2" name="TextBox 1"/>
          <p:cNvSpPr txBox="1"/>
          <p:nvPr/>
        </p:nvSpPr>
        <p:spPr>
          <a:xfrm>
            <a:off x="132202" y="5623719"/>
            <a:ext cx="6526964" cy="646331"/>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GB" sz="1800" dirty="0" smtClean="0"/>
              <a:t>At each gateway there is an online consultation run by BIS to get wider input and views which are fed back to the trailblazer</a:t>
            </a:r>
            <a:endParaRPr lang="en-GB" sz="1800" dirty="0"/>
          </a:p>
        </p:txBody>
      </p:sp>
    </p:spTree>
    <p:extLst>
      <p:ext uri="{BB962C8B-B14F-4D97-AF65-F5344CB8AC3E}">
        <p14:creationId xmlns:p14="http://schemas.microsoft.com/office/powerpoint/2010/main" val="348095857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65576"/>
            <a:ext cx="7772400" cy="669335"/>
          </a:xfrm>
        </p:spPr>
        <p:txBody>
          <a:bodyPr/>
          <a:lstStyle/>
          <a:p>
            <a:r>
              <a:rPr lang="en-GB" sz="2800" dirty="0" smtClean="0">
                <a:latin typeface="+mn-lt"/>
              </a:rPr>
              <a:t>Apprenticeships: standards and frameworks</a:t>
            </a:r>
            <a:endParaRPr lang="en-GB" sz="2800" dirty="0">
              <a:latin typeface="+mn-lt"/>
            </a:endParaRPr>
          </a:p>
        </p:txBody>
      </p:sp>
      <p:sp>
        <p:nvSpPr>
          <p:cNvPr id="3" name="Subtitle 2"/>
          <p:cNvSpPr>
            <a:spLocks noGrp="1"/>
          </p:cNvSpPr>
          <p:nvPr>
            <p:ph type="subTitle" idx="1"/>
          </p:nvPr>
        </p:nvSpPr>
        <p:spPr>
          <a:xfrm>
            <a:off x="685800" y="1234911"/>
            <a:ext cx="7086600" cy="5222450"/>
          </a:xfrm>
        </p:spPr>
        <p:txBody>
          <a:bodyPr/>
          <a:lstStyle/>
          <a:p>
            <a:pPr algn="l"/>
            <a:r>
              <a:rPr lang="en-GB" dirty="0" smtClean="0">
                <a:solidFill>
                  <a:schemeClr val="accent5"/>
                </a:solidFill>
              </a:rPr>
              <a:t>Standards </a:t>
            </a:r>
            <a:r>
              <a:rPr lang="en-GB" dirty="0" smtClean="0"/>
              <a:t> </a:t>
            </a:r>
          </a:p>
          <a:p>
            <a:pPr algn="l"/>
            <a:endParaRPr lang="en-GB" b="0" dirty="0">
              <a:solidFill>
                <a:schemeClr val="accent5"/>
              </a:solidFill>
            </a:endParaRPr>
          </a:p>
          <a:p>
            <a:pPr algn="l"/>
            <a:r>
              <a:rPr lang="en-GB" b="0" dirty="0" smtClean="0">
                <a:solidFill>
                  <a:schemeClr val="accent5"/>
                </a:solidFill>
              </a:rPr>
              <a:t>  &gt; 380 standards published (222) and in development </a:t>
            </a:r>
          </a:p>
          <a:p>
            <a:pPr algn="l"/>
            <a:r>
              <a:rPr lang="en-GB" b="0" dirty="0">
                <a:solidFill>
                  <a:schemeClr val="accent5"/>
                </a:solidFill>
              </a:rPr>
              <a:t> </a:t>
            </a:r>
            <a:r>
              <a:rPr lang="en-GB" b="0" dirty="0" smtClean="0">
                <a:solidFill>
                  <a:schemeClr val="accent5"/>
                </a:solidFill>
              </a:rPr>
              <a:t> &gt;   60 are higher and degree apprenticeships</a:t>
            </a:r>
          </a:p>
          <a:p>
            <a:pPr algn="l"/>
            <a:r>
              <a:rPr lang="en-GB" b="0" dirty="0">
                <a:solidFill>
                  <a:schemeClr val="accent5"/>
                </a:solidFill>
              </a:rPr>
              <a:t> </a:t>
            </a:r>
            <a:r>
              <a:rPr lang="en-GB" b="0" dirty="0" smtClean="0">
                <a:solidFill>
                  <a:schemeClr val="accent5"/>
                </a:solidFill>
              </a:rPr>
              <a:t> Levels 3 – 6 (degree)</a:t>
            </a:r>
          </a:p>
          <a:p>
            <a:pPr algn="l"/>
            <a:r>
              <a:rPr lang="en-GB" b="0" dirty="0">
                <a:solidFill>
                  <a:schemeClr val="accent5"/>
                </a:solidFill>
              </a:rPr>
              <a:t> </a:t>
            </a:r>
            <a:r>
              <a:rPr lang="en-GB" b="0" dirty="0" smtClean="0">
                <a:solidFill>
                  <a:schemeClr val="accent5"/>
                </a:solidFill>
              </a:rPr>
              <a:t> </a:t>
            </a:r>
          </a:p>
          <a:p>
            <a:pPr algn="l"/>
            <a:r>
              <a:rPr lang="en-GB" b="0" dirty="0" smtClean="0">
                <a:solidFill>
                  <a:schemeClr val="accent5"/>
                </a:solidFill>
              </a:rPr>
              <a:t>  Broad sector range: digital industries, energy and utilities,     healthcare, hospitality</a:t>
            </a:r>
          </a:p>
          <a:p>
            <a:pPr algn="l"/>
            <a:endParaRPr lang="en-GB" b="0" dirty="0">
              <a:solidFill>
                <a:schemeClr val="accent5"/>
              </a:solidFill>
            </a:endParaRPr>
          </a:p>
          <a:p>
            <a:pPr algn="l"/>
            <a:r>
              <a:rPr lang="en-GB" dirty="0">
                <a:solidFill>
                  <a:srgbClr val="C00000"/>
                </a:solidFill>
                <a:hlinkClick r:id="rId2"/>
              </a:rPr>
              <a:t>https://</a:t>
            </a:r>
            <a:r>
              <a:rPr lang="en-GB" dirty="0" smtClean="0">
                <a:solidFill>
                  <a:srgbClr val="C00000"/>
                </a:solidFill>
                <a:hlinkClick r:id="rId2"/>
              </a:rPr>
              <a:t>www.gov.uk/government/collections/apprenticeship-standards</a:t>
            </a:r>
            <a:endParaRPr lang="en-GB" b="0" dirty="0" smtClean="0">
              <a:solidFill>
                <a:schemeClr val="accent5"/>
              </a:solidFill>
            </a:endParaRPr>
          </a:p>
          <a:p>
            <a:pPr algn="l"/>
            <a:endParaRPr lang="en-GB" b="0" dirty="0">
              <a:solidFill>
                <a:schemeClr val="accent5"/>
              </a:solidFill>
            </a:endParaRPr>
          </a:p>
          <a:p>
            <a:pPr algn="l"/>
            <a:r>
              <a:rPr lang="en-GB" dirty="0" smtClean="0">
                <a:solidFill>
                  <a:schemeClr val="accent5"/>
                </a:solidFill>
              </a:rPr>
              <a:t>Frameworks</a:t>
            </a:r>
          </a:p>
          <a:p>
            <a:pPr algn="l"/>
            <a:endParaRPr lang="en-GB" dirty="0" smtClean="0">
              <a:solidFill>
                <a:schemeClr val="accent5"/>
              </a:solidFill>
            </a:endParaRPr>
          </a:p>
          <a:p>
            <a:pPr algn="l"/>
            <a:r>
              <a:rPr lang="en-GB" dirty="0">
                <a:solidFill>
                  <a:schemeClr val="accent5"/>
                </a:solidFill>
              </a:rPr>
              <a:t> </a:t>
            </a:r>
            <a:r>
              <a:rPr lang="en-GB" dirty="0" smtClean="0">
                <a:solidFill>
                  <a:schemeClr val="accent5"/>
                </a:solidFill>
              </a:rPr>
              <a:t>  </a:t>
            </a:r>
            <a:r>
              <a:rPr lang="en-GB" b="0" dirty="0" smtClean="0">
                <a:solidFill>
                  <a:schemeClr val="accent5"/>
                </a:solidFill>
              </a:rPr>
              <a:t>215 “live” frameworks</a:t>
            </a:r>
          </a:p>
          <a:p>
            <a:pPr algn="l"/>
            <a:r>
              <a:rPr lang="en-GB" b="0" dirty="0">
                <a:solidFill>
                  <a:schemeClr val="accent5"/>
                </a:solidFill>
              </a:rPr>
              <a:t> </a:t>
            </a:r>
            <a:r>
              <a:rPr lang="en-GB" b="0" dirty="0" smtClean="0">
                <a:solidFill>
                  <a:schemeClr val="accent5"/>
                </a:solidFill>
              </a:rPr>
              <a:t>  Levels 2 – 5 </a:t>
            </a:r>
          </a:p>
          <a:p>
            <a:pPr algn="l"/>
            <a:endParaRPr lang="en-GB" b="0" dirty="0" smtClean="0">
              <a:solidFill>
                <a:schemeClr val="accent5"/>
              </a:solidFill>
            </a:endParaRPr>
          </a:p>
          <a:p>
            <a:pPr algn="l"/>
            <a:r>
              <a:rPr lang="en-GB" dirty="0">
                <a:solidFill>
                  <a:schemeClr val="accent5"/>
                </a:solidFill>
                <a:hlinkClick r:id="rId3"/>
              </a:rPr>
              <a:t>https://</a:t>
            </a:r>
            <a:r>
              <a:rPr lang="en-GB" dirty="0" smtClean="0">
                <a:solidFill>
                  <a:schemeClr val="accent5"/>
                </a:solidFill>
                <a:hlinkClick r:id="rId3"/>
              </a:rPr>
              <a:t>www.gov.uk/government/publications/apprenticeship-frameworks-live-list</a:t>
            </a:r>
            <a:endParaRPr lang="en-GB" dirty="0" smtClean="0">
              <a:solidFill>
                <a:schemeClr val="accent5"/>
              </a:solidFill>
            </a:endParaRPr>
          </a:p>
          <a:p>
            <a:pPr algn="l"/>
            <a:endParaRPr lang="en-GB" b="0" dirty="0">
              <a:solidFill>
                <a:schemeClr val="accent5"/>
              </a:solidFill>
            </a:endParaRPr>
          </a:p>
        </p:txBody>
      </p:sp>
    </p:spTree>
    <p:extLst>
      <p:ext uri="{BB962C8B-B14F-4D97-AF65-F5344CB8AC3E}">
        <p14:creationId xmlns:p14="http://schemas.microsoft.com/office/powerpoint/2010/main" val="10470015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2652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93456" y="2477250"/>
            <a:ext cx="7417210" cy="4524315"/>
          </a:xfrm>
        </p:spPr>
        <p:txBody>
          <a:bodyPr/>
          <a:lstStyle/>
          <a:p>
            <a:r>
              <a:rPr lang="en-GB" sz="3600" dirty="0" smtClean="0"/>
              <a:t>Get in touch</a:t>
            </a:r>
            <a:br>
              <a:rPr lang="en-GB" sz="3600" dirty="0" smtClean="0"/>
            </a:br>
            <a:r>
              <a:rPr lang="en-GB" sz="3600" dirty="0"/>
              <a:t/>
            </a:r>
            <a:br>
              <a:rPr lang="en-GB" sz="3600" dirty="0"/>
            </a:br>
            <a:r>
              <a:rPr lang="en-GB" sz="1800" dirty="0" smtClean="0"/>
              <a:t>Employer helpline: </a:t>
            </a:r>
            <a:br>
              <a:rPr lang="en-GB" sz="1800" dirty="0" smtClean="0"/>
            </a:br>
            <a:r>
              <a:rPr lang="en-GB" sz="1800" dirty="0" smtClean="0"/>
              <a:t>nationalhelpdesk@apprenticeships.gov.uk</a:t>
            </a:r>
            <a:br>
              <a:rPr lang="en-GB" sz="1800" dirty="0" smtClean="0"/>
            </a:br>
            <a:r>
              <a:rPr lang="en-GB" sz="1800" dirty="0" smtClean="0"/>
              <a:t>Phone: 08000 150 600</a:t>
            </a:r>
            <a:br>
              <a:rPr lang="en-GB" sz="1800" dirty="0" smtClean="0"/>
            </a:br>
            <a:r>
              <a:rPr lang="en-GB" sz="1800" dirty="0" smtClean="0"/>
              <a:t/>
            </a:r>
            <a:br>
              <a:rPr lang="en-GB" sz="1800" dirty="0" smtClean="0"/>
            </a:br>
            <a:r>
              <a:rPr lang="en-GB" sz="1800" dirty="0" smtClean="0"/>
              <a:t>Levy items/aspects:</a:t>
            </a:r>
            <a:br>
              <a:rPr lang="en-GB" sz="1800" dirty="0" smtClean="0"/>
            </a:br>
            <a:r>
              <a:rPr lang="en-GB" sz="1800" dirty="0" smtClean="0"/>
              <a:t>apprenticeships.levy@bis.gsi.gov.uk</a:t>
            </a:r>
            <a:br>
              <a:rPr lang="en-GB" sz="1800" dirty="0" smtClean="0"/>
            </a:br>
            <a:r>
              <a:rPr lang="en-GB" sz="1800" dirty="0" smtClean="0">
                <a:solidFill>
                  <a:schemeClr val="tx2"/>
                </a:solidFill>
              </a:rPr>
              <a:t> </a:t>
            </a:r>
            <a:r>
              <a:rPr lang="en-GB" sz="1800" dirty="0" smtClean="0"/>
              <a:t> </a:t>
            </a:r>
            <a:br>
              <a:rPr lang="en-GB" sz="1800" dirty="0" smtClean="0"/>
            </a:br>
            <a:r>
              <a:rPr lang="en-GB" sz="1800" dirty="0" smtClean="0"/>
              <a:t>Digital Apprenticeship Service</a:t>
            </a:r>
            <a:br>
              <a:rPr lang="en-GB" sz="1800" dirty="0" smtClean="0"/>
            </a:br>
            <a:r>
              <a:rPr lang="en-GB" sz="1800" dirty="0"/>
              <a:t>D</a:t>
            </a:r>
            <a:r>
              <a:rPr lang="en-GB" sz="1800" dirty="0" smtClean="0"/>
              <a:t>ASenquiries@sfa.bis.gov.uk </a:t>
            </a:r>
            <a:r>
              <a:rPr lang="en-GB" sz="1800" dirty="0"/>
              <a:t/>
            </a:r>
            <a:br>
              <a:rPr lang="en-GB" sz="1800" dirty="0"/>
            </a:br>
            <a:r>
              <a:rPr lang="en-GB" sz="1800" dirty="0"/>
              <a:t/>
            </a:r>
            <a:br>
              <a:rPr lang="en-GB" sz="1800" dirty="0"/>
            </a:br>
            <a:r>
              <a:rPr lang="en-GB" sz="2100" dirty="0"/>
              <a:t/>
            </a:r>
            <a:br>
              <a:rPr lang="en-GB" sz="2100" dirty="0"/>
            </a:br>
            <a:endParaRPr lang="en-GB" sz="2100" b="0" dirty="0">
              <a:solidFill>
                <a:schemeClr val="accent5"/>
              </a:solidFill>
            </a:endParaRPr>
          </a:p>
        </p:txBody>
      </p:sp>
      <p:pic>
        <p:nvPicPr>
          <p:cNvPr id="5" name="Picture 4"/>
          <p:cNvPicPr>
            <a:picLocks noChangeAspect="1"/>
          </p:cNvPicPr>
          <p:nvPr/>
        </p:nvPicPr>
        <p:blipFill>
          <a:blip r:embed="rId3"/>
          <a:stretch>
            <a:fillRect/>
          </a:stretch>
        </p:blipFill>
        <p:spPr>
          <a:xfrm>
            <a:off x="7731919" y="4976051"/>
            <a:ext cx="1098290" cy="655696"/>
          </a:xfrm>
          <a:prstGeom prst="rect">
            <a:avLst/>
          </a:prstGeom>
        </p:spPr>
      </p:pic>
    </p:spTree>
    <p:extLst>
      <p:ext uri="{BB962C8B-B14F-4D97-AF65-F5344CB8AC3E}">
        <p14:creationId xmlns:p14="http://schemas.microsoft.com/office/powerpoint/2010/main" val="3442264326"/>
      </p:ext>
    </p:extLst>
  </p:cSld>
  <p:clrMapOvr>
    <a:masterClrMapping/>
  </p:clrMapOvr>
  <p:transition spd="slow">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CRYSTALPERSIST" val="&lt;CrystalAddin Version=&quot;1&quot;/&gt;"/>
</p:tagLst>
</file>

<file path=ppt/theme/theme1.xml><?xml version="1.0" encoding="utf-8"?>
<a:theme xmlns:a="http://schemas.openxmlformats.org/drawingml/2006/main" name="Default Design">
  <a:themeElements>
    <a:clrScheme name="Default Design 1">
      <a:dk1>
        <a:srgbClr val="000000"/>
      </a:dk1>
      <a:lt1>
        <a:srgbClr val="FFFFFF"/>
      </a:lt1>
      <a:dk2>
        <a:srgbClr val="0099CC"/>
      </a:dk2>
      <a:lt2>
        <a:srgbClr val="FF8500"/>
      </a:lt2>
      <a:accent1>
        <a:srgbClr val="F00A81"/>
      </a:accent1>
      <a:accent2>
        <a:srgbClr val="FFCC00"/>
      </a:accent2>
      <a:accent3>
        <a:srgbClr val="FFFFFF"/>
      </a:accent3>
      <a:accent4>
        <a:srgbClr val="000000"/>
      </a:accent4>
      <a:accent5>
        <a:srgbClr val="F6AAC1"/>
      </a:accent5>
      <a:accent6>
        <a:srgbClr val="E7B900"/>
      </a:accent6>
      <a:hlink>
        <a:srgbClr val="B7D30B"/>
      </a:hlink>
      <a:folHlink>
        <a:srgbClr val="6E69B0"/>
      </a:folHlink>
    </a:clrScheme>
    <a:fontScheme name="Default Design">
      <a:majorFont>
        <a:latin typeface="Arial"/>
        <a:ea typeface="Arial Unicode MS"/>
        <a:cs typeface="Arial Unicode MS"/>
      </a:majorFont>
      <a:minorFont>
        <a:latin typeface="Arial"/>
        <a:ea typeface="Arial Unicode MS"/>
        <a:cs typeface="Arial Unicode M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0" tIns="0" rIns="0" bIns="0" numCol="1" anchor="t"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800" b="0" i="0" u="none" strike="noStrike" cap="none" normalizeH="0" baseline="0" smtClean="0">
            <a:ln>
              <a:noFill/>
            </a:ln>
            <a:solidFill>
              <a:schemeClr val="tx1"/>
            </a:solidFill>
            <a:effectLst/>
            <a:latin typeface="Arial" charset="0"/>
            <a:ea typeface="Arial Unicode MS" pitchFamily="34" charset="-128"/>
            <a:cs typeface="Arial Unicode MS" pitchFamily="34" charset="-128"/>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0" tIns="0" rIns="0" bIns="0" numCol="1" anchor="t"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800" b="0" i="0" u="none" strike="noStrike" cap="none" normalizeH="0" baseline="0" smtClean="0">
            <a:ln>
              <a:noFill/>
            </a:ln>
            <a:solidFill>
              <a:schemeClr val="tx1"/>
            </a:solidFill>
            <a:effectLst/>
            <a:latin typeface="Arial" charset="0"/>
            <a:ea typeface="Arial Unicode MS" pitchFamily="34" charset="-128"/>
            <a:cs typeface="Arial Unicode MS" pitchFamily="34" charset="-128"/>
          </a:defRPr>
        </a:defPPr>
      </a:lstStyle>
    </a:lnDef>
  </a:objectDefaults>
  <a:extraClrSchemeLst>
    <a:extraClrScheme>
      <a:clrScheme name="Default Design 1">
        <a:dk1>
          <a:srgbClr val="000000"/>
        </a:dk1>
        <a:lt1>
          <a:srgbClr val="FFFFFF"/>
        </a:lt1>
        <a:dk2>
          <a:srgbClr val="0099CC"/>
        </a:dk2>
        <a:lt2>
          <a:srgbClr val="FF8500"/>
        </a:lt2>
        <a:accent1>
          <a:srgbClr val="F00A81"/>
        </a:accent1>
        <a:accent2>
          <a:srgbClr val="FFCC00"/>
        </a:accent2>
        <a:accent3>
          <a:srgbClr val="FFFFFF"/>
        </a:accent3>
        <a:accent4>
          <a:srgbClr val="000000"/>
        </a:accent4>
        <a:accent5>
          <a:srgbClr val="F6AAC1"/>
        </a:accent5>
        <a:accent6>
          <a:srgbClr val="E7B900"/>
        </a:accent6>
        <a:hlink>
          <a:srgbClr val="B7D30B"/>
        </a:hlink>
        <a:folHlink>
          <a:srgbClr val="6E69B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F8500"/>
        </a:dk2>
        <a:lt2>
          <a:srgbClr val="0099CC"/>
        </a:lt2>
        <a:accent1>
          <a:srgbClr val="F00A81"/>
        </a:accent1>
        <a:accent2>
          <a:srgbClr val="FFCC00"/>
        </a:accent2>
        <a:accent3>
          <a:srgbClr val="FFFFFF"/>
        </a:accent3>
        <a:accent4>
          <a:srgbClr val="000000"/>
        </a:accent4>
        <a:accent5>
          <a:srgbClr val="F6AAC1"/>
        </a:accent5>
        <a:accent6>
          <a:srgbClr val="E7B900"/>
        </a:accent6>
        <a:hlink>
          <a:srgbClr val="B7D30B"/>
        </a:hlink>
        <a:folHlink>
          <a:srgbClr val="6E69B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7FC31C"/>
        </a:dk2>
        <a:lt2>
          <a:srgbClr val="FF8500"/>
        </a:lt2>
        <a:accent1>
          <a:srgbClr val="F00A81"/>
        </a:accent1>
        <a:accent2>
          <a:srgbClr val="FFCC00"/>
        </a:accent2>
        <a:accent3>
          <a:srgbClr val="FFFFFF"/>
        </a:accent3>
        <a:accent4>
          <a:srgbClr val="000000"/>
        </a:accent4>
        <a:accent5>
          <a:srgbClr val="F6AAC1"/>
        </a:accent5>
        <a:accent6>
          <a:srgbClr val="E7B900"/>
        </a:accent6>
        <a:hlink>
          <a:srgbClr val="6E69B0"/>
        </a:hlink>
        <a:folHlink>
          <a:srgbClr val="0099CC"/>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6E69B0"/>
        </a:dk2>
        <a:lt2>
          <a:srgbClr val="FF8500"/>
        </a:lt2>
        <a:accent1>
          <a:srgbClr val="F00A81"/>
        </a:accent1>
        <a:accent2>
          <a:srgbClr val="FFCC00"/>
        </a:accent2>
        <a:accent3>
          <a:srgbClr val="FFFFFF"/>
        </a:accent3>
        <a:accent4>
          <a:srgbClr val="000000"/>
        </a:accent4>
        <a:accent5>
          <a:srgbClr val="F6AAC1"/>
        </a:accent5>
        <a:accent6>
          <a:srgbClr val="E7B900"/>
        </a:accent6>
        <a:hlink>
          <a:srgbClr val="B7D30B"/>
        </a:hlink>
        <a:folHlink>
          <a:srgbClr val="0099CC"/>
        </a:folHlink>
      </a:clrScheme>
      <a:clrMap bg1="lt1" tx1="dk1" bg2="lt2" tx2="dk2" accent1="accent1" accent2="accent2" accent3="accent3" accent4="accent4" accent5="accent5" accent6="accent6" hlink="hlink" folHlink="folHlink"/>
    </a:extraClrScheme>
    <a:extraClrScheme>
      <a:clrScheme name="Default Design 5">
        <a:dk1>
          <a:srgbClr val="FF8500"/>
        </a:dk1>
        <a:lt1>
          <a:srgbClr val="FFFFFF"/>
        </a:lt1>
        <a:dk2>
          <a:srgbClr val="0099CC"/>
        </a:dk2>
        <a:lt2>
          <a:srgbClr val="000000"/>
        </a:lt2>
        <a:accent1>
          <a:srgbClr val="F00A81"/>
        </a:accent1>
        <a:accent2>
          <a:srgbClr val="FFCC00"/>
        </a:accent2>
        <a:accent3>
          <a:srgbClr val="AACAE2"/>
        </a:accent3>
        <a:accent4>
          <a:srgbClr val="DADADA"/>
        </a:accent4>
        <a:accent5>
          <a:srgbClr val="F6AAC1"/>
        </a:accent5>
        <a:accent6>
          <a:srgbClr val="E7B900"/>
        </a:accent6>
        <a:hlink>
          <a:srgbClr val="B7D30B"/>
        </a:hlink>
        <a:folHlink>
          <a:srgbClr val="6E69B0"/>
        </a:folHlink>
      </a:clrScheme>
      <a:clrMap bg1="dk2" tx1="lt1" bg2="dk1" tx2="lt2" accent1="accent1" accent2="accent2" accent3="accent3" accent4="accent4" accent5="accent5" accent6="accent6" hlink="hlink" folHlink="folHlink"/>
    </a:extraClrScheme>
    <a:extraClrScheme>
      <a:clrScheme name="Default Design 6">
        <a:dk1>
          <a:srgbClr val="0099CC"/>
        </a:dk1>
        <a:lt1>
          <a:srgbClr val="FFFFFF"/>
        </a:lt1>
        <a:dk2>
          <a:srgbClr val="FF8500"/>
        </a:dk2>
        <a:lt2>
          <a:srgbClr val="000000"/>
        </a:lt2>
        <a:accent1>
          <a:srgbClr val="F00A81"/>
        </a:accent1>
        <a:accent2>
          <a:srgbClr val="FFCC00"/>
        </a:accent2>
        <a:accent3>
          <a:srgbClr val="FFC2AA"/>
        </a:accent3>
        <a:accent4>
          <a:srgbClr val="DADADA"/>
        </a:accent4>
        <a:accent5>
          <a:srgbClr val="F6AAC1"/>
        </a:accent5>
        <a:accent6>
          <a:srgbClr val="E7B900"/>
        </a:accent6>
        <a:hlink>
          <a:srgbClr val="7FC31C"/>
        </a:hlink>
        <a:folHlink>
          <a:srgbClr val="6E69B0"/>
        </a:folHlink>
      </a:clrScheme>
      <a:clrMap bg1="dk2" tx1="lt1" bg2="dk1" tx2="lt2" accent1="accent1" accent2="accent2" accent3="accent3" accent4="accent4" accent5="accent5" accent6="accent6" hlink="hlink" folHlink="folHlink"/>
    </a:extraClrScheme>
    <a:extraClrScheme>
      <a:clrScheme name="Default Design 7">
        <a:dk1>
          <a:srgbClr val="FF8500"/>
        </a:dk1>
        <a:lt1>
          <a:srgbClr val="FFFFFF"/>
        </a:lt1>
        <a:dk2>
          <a:srgbClr val="6E69B0"/>
        </a:dk2>
        <a:lt2>
          <a:srgbClr val="000000"/>
        </a:lt2>
        <a:accent1>
          <a:srgbClr val="F00A81"/>
        </a:accent1>
        <a:accent2>
          <a:srgbClr val="FFCC00"/>
        </a:accent2>
        <a:accent3>
          <a:srgbClr val="BAB9D4"/>
        </a:accent3>
        <a:accent4>
          <a:srgbClr val="DADADA"/>
        </a:accent4>
        <a:accent5>
          <a:srgbClr val="F6AAC1"/>
        </a:accent5>
        <a:accent6>
          <a:srgbClr val="E7B900"/>
        </a:accent6>
        <a:hlink>
          <a:srgbClr val="7FC31C"/>
        </a:hlink>
        <a:folHlink>
          <a:srgbClr val="0099CC"/>
        </a:folHlink>
      </a:clrScheme>
      <a:clrMap bg1="dk2" tx1="lt1" bg2="dk1" tx2="lt2" accent1="accent1" accent2="accent2" accent3="accent3" accent4="accent4" accent5="accent5" accent6="accent6" hlink="hlink" folHlink="folHlink"/>
    </a:extraClrScheme>
    <a:extraClrScheme>
      <a:clrScheme name="Default Design 8">
        <a:dk1>
          <a:srgbClr val="FF8500"/>
        </a:dk1>
        <a:lt1>
          <a:srgbClr val="FFFFFF"/>
        </a:lt1>
        <a:dk2>
          <a:srgbClr val="7FC31C"/>
        </a:dk2>
        <a:lt2>
          <a:srgbClr val="000000"/>
        </a:lt2>
        <a:accent1>
          <a:srgbClr val="F00A81"/>
        </a:accent1>
        <a:accent2>
          <a:srgbClr val="FFCC00"/>
        </a:accent2>
        <a:accent3>
          <a:srgbClr val="C0DEAB"/>
        </a:accent3>
        <a:accent4>
          <a:srgbClr val="DADADA"/>
        </a:accent4>
        <a:accent5>
          <a:srgbClr val="F6AAC1"/>
        </a:accent5>
        <a:accent6>
          <a:srgbClr val="E7B900"/>
        </a:accent6>
        <a:hlink>
          <a:srgbClr val="0099CC"/>
        </a:hlink>
        <a:folHlink>
          <a:srgbClr val="6E69B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Default Design">
  <a:themeElements>
    <a:clrScheme name="Default Design 1">
      <a:dk1>
        <a:srgbClr val="000000"/>
      </a:dk1>
      <a:lt1>
        <a:srgbClr val="FFFFFF"/>
      </a:lt1>
      <a:dk2>
        <a:srgbClr val="0099CC"/>
      </a:dk2>
      <a:lt2>
        <a:srgbClr val="FF8500"/>
      </a:lt2>
      <a:accent1>
        <a:srgbClr val="F00A81"/>
      </a:accent1>
      <a:accent2>
        <a:srgbClr val="FFCC00"/>
      </a:accent2>
      <a:accent3>
        <a:srgbClr val="FFFFFF"/>
      </a:accent3>
      <a:accent4>
        <a:srgbClr val="000000"/>
      </a:accent4>
      <a:accent5>
        <a:srgbClr val="F6AAC1"/>
      </a:accent5>
      <a:accent6>
        <a:srgbClr val="E7B900"/>
      </a:accent6>
      <a:hlink>
        <a:srgbClr val="B7D30B"/>
      </a:hlink>
      <a:folHlink>
        <a:srgbClr val="6E69B0"/>
      </a:folHlink>
    </a:clrScheme>
    <a:fontScheme name="Default Design">
      <a:majorFont>
        <a:latin typeface="Arial"/>
        <a:ea typeface="Arial Unicode MS"/>
        <a:cs typeface="Arial Unicode MS"/>
      </a:majorFont>
      <a:minorFont>
        <a:latin typeface="Arial"/>
        <a:ea typeface="Arial Unicode MS"/>
        <a:cs typeface="Arial Unicode M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0" tIns="0" rIns="0" bIns="0" numCol="1" anchor="t"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800" b="0" i="0" u="none" strike="noStrike" cap="none" normalizeH="0" baseline="0" smtClean="0">
            <a:ln>
              <a:noFill/>
            </a:ln>
            <a:solidFill>
              <a:schemeClr val="tx1"/>
            </a:solidFill>
            <a:effectLst/>
            <a:latin typeface="Arial" charset="0"/>
            <a:ea typeface="Arial Unicode MS" pitchFamily="34" charset="-128"/>
            <a:cs typeface="Arial Unicode MS" pitchFamily="34" charset="-128"/>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0" tIns="0" rIns="0" bIns="0" numCol="1" anchor="t"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800" b="0" i="0" u="none" strike="noStrike" cap="none" normalizeH="0" baseline="0" smtClean="0">
            <a:ln>
              <a:noFill/>
            </a:ln>
            <a:solidFill>
              <a:schemeClr val="tx1"/>
            </a:solidFill>
            <a:effectLst/>
            <a:latin typeface="Arial" charset="0"/>
            <a:ea typeface="Arial Unicode MS" pitchFamily="34" charset="-128"/>
            <a:cs typeface="Arial Unicode MS" pitchFamily="34" charset="-128"/>
          </a:defRPr>
        </a:defPPr>
      </a:lstStyle>
    </a:lnDef>
  </a:objectDefaults>
  <a:extraClrSchemeLst>
    <a:extraClrScheme>
      <a:clrScheme name="Default Design 1">
        <a:dk1>
          <a:srgbClr val="000000"/>
        </a:dk1>
        <a:lt1>
          <a:srgbClr val="FFFFFF"/>
        </a:lt1>
        <a:dk2>
          <a:srgbClr val="0099CC"/>
        </a:dk2>
        <a:lt2>
          <a:srgbClr val="FF8500"/>
        </a:lt2>
        <a:accent1>
          <a:srgbClr val="F00A81"/>
        </a:accent1>
        <a:accent2>
          <a:srgbClr val="FFCC00"/>
        </a:accent2>
        <a:accent3>
          <a:srgbClr val="FFFFFF"/>
        </a:accent3>
        <a:accent4>
          <a:srgbClr val="000000"/>
        </a:accent4>
        <a:accent5>
          <a:srgbClr val="F6AAC1"/>
        </a:accent5>
        <a:accent6>
          <a:srgbClr val="E7B900"/>
        </a:accent6>
        <a:hlink>
          <a:srgbClr val="B7D30B"/>
        </a:hlink>
        <a:folHlink>
          <a:srgbClr val="6E69B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F8500"/>
        </a:dk2>
        <a:lt2>
          <a:srgbClr val="0099CC"/>
        </a:lt2>
        <a:accent1>
          <a:srgbClr val="F00A81"/>
        </a:accent1>
        <a:accent2>
          <a:srgbClr val="FFCC00"/>
        </a:accent2>
        <a:accent3>
          <a:srgbClr val="FFFFFF"/>
        </a:accent3>
        <a:accent4>
          <a:srgbClr val="000000"/>
        </a:accent4>
        <a:accent5>
          <a:srgbClr val="F6AAC1"/>
        </a:accent5>
        <a:accent6>
          <a:srgbClr val="E7B900"/>
        </a:accent6>
        <a:hlink>
          <a:srgbClr val="B7D30B"/>
        </a:hlink>
        <a:folHlink>
          <a:srgbClr val="6E69B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7FC31C"/>
        </a:dk2>
        <a:lt2>
          <a:srgbClr val="FF8500"/>
        </a:lt2>
        <a:accent1>
          <a:srgbClr val="F00A81"/>
        </a:accent1>
        <a:accent2>
          <a:srgbClr val="FFCC00"/>
        </a:accent2>
        <a:accent3>
          <a:srgbClr val="FFFFFF"/>
        </a:accent3>
        <a:accent4>
          <a:srgbClr val="000000"/>
        </a:accent4>
        <a:accent5>
          <a:srgbClr val="F6AAC1"/>
        </a:accent5>
        <a:accent6>
          <a:srgbClr val="E7B900"/>
        </a:accent6>
        <a:hlink>
          <a:srgbClr val="6E69B0"/>
        </a:hlink>
        <a:folHlink>
          <a:srgbClr val="0099CC"/>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6E69B0"/>
        </a:dk2>
        <a:lt2>
          <a:srgbClr val="FF8500"/>
        </a:lt2>
        <a:accent1>
          <a:srgbClr val="F00A81"/>
        </a:accent1>
        <a:accent2>
          <a:srgbClr val="FFCC00"/>
        </a:accent2>
        <a:accent3>
          <a:srgbClr val="FFFFFF"/>
        </a:accent3>
        <a:accent4>
          <a:srgbClr val="000000"/>
        </a:accent4>
        <a:accent5>
          <a:srgbClr val="F6AAC1"/>
        </a:accent5>
        <a:accent6>
          <a:srgbClr val="E7B900"/>
        </a:accent6>
        <a:hlink>
          <a:srgbClr val="B7D30B"/>
        </a:hlink>
        <a:folHlink>
          <a:srgbClr val="0099CC"/>
        </a:folHlink>
      </a:clrScheme>
      <a:clrMap bg1="lt1" tx1="dk1" bg2="lt2" tx2="dk2" accent1="accent1" accent2="accent2" accent3="accent3" accent4="accent4" accent5="accent5" accent6="accent6" hlink="hlink" folHlink="folHlink"/>
    </a:extraClrScheme>
    <a:extraClrScheme>
      <a:clrScheme name="Default Design 5">
        <a:dk1>
          <a:srgbClr val="FF8500"/>
        </a:dk1>
        <a:lt1>
          <a:srgbClr val="FFFFFF"/>
        </a:lt1>
        <a:dk2>
          <a:srgbClr val="0099CC"/>
        </a:dk2>
        <a:lt2>
          <a:srgbClr val="000000"/>
        </a:lt2>
        <a:accent1>
          <a:srgbClr val="F00A81"/>
        </a:accent1>
        <a:accent2>
          <a:srgbClr val="FFCC00"/>
        </a:accent2>
        <a:accent3>
          <a:srgbClr val="AACAE2"/>
        </a:accent3>
        <a:accent4>
          <a:srgbClr val="DADADA"/>
        </a:accent4>
        <a:accent5>
          <a:srgbClr val="F6AAC1"/>
        </a:accent5>
        <a:accent6>
          <a:srgbClr val="E7B900"/>
        </a:accent6>
        <a:hlink>
          <a:srgbClr val="B7D30B"/>
        </a:hlink>
        <a:folHlink>
          <a:srgbClr val="6E69B0"/>
        </a:folHlink>
      </a:clrScheme>
      <a:clrMap bg1="dk2" tx1="lt1" bg2="dk1" tx2="lt2" accent1="accent1" accent2="accent2" accent3="accent3" accent4="accent4" accent5="accent5" accent6="accent6" hlink="hlink" folHlink="folHlink"/>
    </a:extraClrScheme>
    <a:extraClrScheme>
      <a:clrScheme name="Default Design 6">
        <a:dk1>
          <a:srgbClr val="0099CC"/>
        </a:dk1>
        <a:lt1>
          <a:srgbClr val="FFFFFF"/>
        </a:lt1>
        <a:dk2>
          <a:srgbClr val="FF8500"/>
        </a:dk2>
        <a:lt2>
          <a:srgbClr val="000000"/>
        </a:lt2>
        <a:accent1>
          <a:srgbClr val="F00A81"/>
        </a:accent1>
        <a:accent2>
          <a:srgbClr val="FFCC00"/>
        </a:accent2>
        <a:accent3>
          <a:srgbClr val="FFC2AA"/>
        </a:accent3>
        <a:accent4>
          <a:srgbClr val="DADADA"/>
        </a:accent4>
        <a:accent5>
          <a:srgbClr val="F6AAC1"/>
        </a:accent5>
        <a:accent6>
          <a:srgbClr val="E7B900"/>
        </a:accent6>
        <a:hlink>
          <a:srgbClr val="7FC31C"/>
        </a:hlink>
        <a:folHlink>
          <a:srgbClr val="6E69B0"/>
        </a:folHlink>
      </a:clrScheme>
      <a:clrMap bg1="dk2" tx1="lt1" bg2="dk1" tx2="lt2" accent1="accent1" accent2="accent2" accent3="accent3" accent4="accent4" accent5="accent5" accent6="accent6" hlink="hlink" folHlink="folHlink"/>
    </a:extraClrScheme>
    <a:extraClrScheme>
      <a:clrScheme name="Default Design 7">
        <a:dk1>
          <a:srgbClr val="FF8500"/>
        </a:dk1>
        <a:lt1>
          <a:srgbClr val="FFFFFF"/>
        </a:lt1>
        <a:dk2>
          <a:srgbClr val="6E69B0"/>
        </a:dk2>
        <a:lt2>
          <a:srgbClr val="000000"/>
        </a:lt2>
        <a:accent1>
          <a:srgbClr val="F00A81"/>
        </a:accent1>
        <a:accent2>
          <a:srgbClr val="FFCC00"/>
        </a:accent2>
        <a:accent3>
          <a:srgbClr val="BAB9D4"/>
        </a:accent3>
        <a:accent4>
          <a:srgbClr val="DADADA"/>
        </a:accent4>
        <a:accent5>
          <a:srgbClr val="F6AAC1"/>
        </a:accent5>
        <a:accent6>
          <a:srgbClr val="E7B900"/>
        </a:accent6>
        <a:hlink>
          <a:srgbClr val="7FC31C"/>
        </a:hlink>
        <a:folHlink>
          <a:srgbClr val="0099CC"/>
        </a:folHlink>
      </a:clrScheme>
      <a:clrMap bg1="dk2" tx1="lt1" bg2="dk1" tx2="lt2" accent1="accent1" accent2="accent2" accent3="accent3" accent4="accent4" accent5="accent5" accent6="accent6" hlink="hlink" folHlink="folHlink"/>
    </a:extraClrScheme>
    <a:extraClrScheme>
      <a:clrScheme name="Default Design 8">
        <a:dk1>
          <a:srgbClr val="FF8500"/>
        </a:dk1>
        <a:lt1>
          <a:srgbClr val="FFFFFF"/>
        </a:lt1>
        <a:dk2>
          <a:srgbClr val="7FC31C"/>
        </a:dk2>
        <a:lt2>
          <a:srgbClr val="000000"/>
        </a:lt2>
        <a:accent1>
          <a:srgbClr val="F00A81"/>
        </a:accent1>
        <a:accent2>
          <a:srgbClr val="FFCC00"/>
        </a:accent2>
        <a:accent3>
          <a:srgbClr val="C0DEAB"/>
        </a:accent3>
        <a:accent4>
          <a:srgbClr val="DADADA"/>
        </a:accent4>
        <a:accent5>
          <a:srgbClr val="F6AAC1"/>
        </a:accent5>
        <a:accent6>
          <a:srgbClr val="E7B900"/>
        </a:accent6>
        <a:hlink>
          <a:srgbClr val="0099CC"/>
        </a:hlink>
        <a:folHlink>
          <a:srgbClr val="6E69B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_Office Theme">
  <a:themeElements>
    <a:clrScheme name="Custom 10">
      <a:dk1>
        <a:srgbClr val="E16D22"/>
      </a:dk1>
      <a:lt1>
        <a:srgbClr val="FFFFFF"/>
      </a:lt1>
      <a:dk2>
        <a:srgbClr val="000000"/>
      </a:dk2>
      <a:lt2>
        <a:srgbClr val="FFFFFF"/>
      </a:lt2>
      <a:accent1>
        <a:srgbClr val="E16D22"/>
      </a:accent1>
      <a:accent2>
        <a:srgbClr val="000000"/>
      </a:accent2>
      <a:accent3>
        <a:srgbClr val="7F7F7F"/>
      </a:accent3>
      <a:accent4>
        <a:srgbClr val="EDA77A"/>
      </a:accent4>
      <a:accent5>
        <a:srgbClr val="000000"/>
      </a:accent5>
      <a:accent6>
        <a:srgbClr val="FFFFFF"/>
      </a:accent6>
      <a:hlink>
        <a:srgbClr val="E16D22"/>
      </a:hlink>
      <a:folHlink>
        <a:srgbClr val="FFFF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4_Office Theme">
  <a:themeElements>
    <a:clrScheme name="Custom 10">
      <a:dk1>
        <a:srgbClr val="E16D22"/>
      </a:dk1>
      <a:lt1>
        <a:srgbClr val="FFFFFF"/>
      </a:lt1>
      <a:dk2>
        <a:srgbClr val="000000"/>
      </a:dk2>
      <a:lt2>
        <a:srgbClr val="FFFFFF"/>
      </a:lt2>
      <a:accent1>
        <a:srgbClr val="E16D22"/>
      </a:accent1>
      <a:accent2>
        <a:srgbClr val="000000"/>
      </a:accent2>
      <a:accent3>
        <a:srgbClr val="7F7F7F"/>
      </a:accent3>
      <a:accent4>
        <a:srgbClr val="EDA77A"/>
      </a:accent4>
      <a:accent5>
        <a:srgbClr val="000000"/>
      </a:accent5>
      <a:accent6>
        <a:srgbClr val="FFFFFF"/>
      </a:accent6>
      <a:hlink>
        <a:srgbClr val="E16D22"/>
      </a:hlink>
      <a:folHlink>
        <a:srgbClr val="FFFF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3_Office Theme">
  <a:themeElements>
    <a:clrScheme name="Custom 10">
      <a:dk1>
        <a:srgbClr val="E16D22"/>
      </a:dk1>
      <a:lt1>
        <a:srgbClr val="FFFFFF"/>
      </a:lt1>
      <a:dk2>
        <a:srgbClr val="000000"/>
      </a:dk2>
      <a:lt2>
        <a:srgbClr val="FFFFFF"/>
      </a:lt2>
      <a:accent1>
        <a:srgbClr val="E16D22"/>
      </a:accent1>
      <a:accent2>
        <a:srgbClr val="000000"/>
      </a:accent2>
      <a:accent3>
        <a:srgbClr val="7F7F7F"/>
      </a:accent3>
      <a:accent4>
        <a:srgbClr val="EDA77A"/>
      </a:accent4>
      <a:accent5>
        <a:srgbClr val="000000"/>
      </a:accent5>
      <a:accent6>
        <a:srgbClr val="FFFFFF"/>
      </a:accent6>
      <a:hlink>
        <a:srgbClr val="E16D22"/>
      </a:hlink>
      <a:folHlink>
        <a:srgbClr val="FFFF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SharedWithUsers xmlns="2d8e0e76-6dfb-4433-b3b0-7bf83efe3d37">
      <UserInfo>
        <DisplayName>Vanessa Clynes</DisplayName>
        <AccountId>506</AccountId>
        <AccountType/>
      </UserInfo>
      <UserInfo>
        <DisplayName>Val Chiesa</DisplayName>
        <AccountId>73</AccountId>
        <AccountType/>
      </UserInfo>
      <UserInfo>
        <DisplayName>Mary Evans</DisplayName>
        <AccountId>61</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D9DAA3009728A4C8F4D6BE61B638FCC" ma:contentTypeVersion="2" ma:contentTypeDescription="Create a new document." ma:contentTypeScope="" ma:versionID="3cb9c0c6731ef68a16a1753d2914d994">
  <xsd:schema xmlns:xsd="http://www.w3.org/2001/XMLSchema" xmlns:xs="http://www.w3.org/2001/XMLSchema" xmlns:p="http://schemas.microsoft.com/office/2006/metadata/properties" xmlns:ns2="2d8e0e76-6dfb-4433-b3b0-7bf83efe3d37" targetNamespace="http://schemas.microsoft.com/office/2006/metadata/properties" ma:root="true" ma:fieldsID="0dc79b3c4ed2ca879074a5aa22e9c0ce" ns2:_="">
    <xsd:import namespace="2d8e0e76-6dfb-4433-b3b0-7bf83efe3d37"/>
    <xsd:element name="properties">
      <xsd:complexType>
        <xsd:sequence>
          <xsd:element name="documentManagement">
            <xsd:complexType>
              <xsd:all>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d8e0e76-6dfb-4433-b3b0-7bf83efe3d37"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A8CC6F1-52BB-4645-B6D4-B5858043C989}">
  <ds:schemaRefs>
    <ds:schemaRef ds:uri="2d8e0e76-6dfb-4433-b3b0-7bf83efe3d37"/>
    <ds:schemaRef ds:uri="http://purl.org/dc/elements/1.1/"/>
    <ds:schemaRef ds:uri="http://schemas.microsoft.com/office/2006/metadata/properties"/>
    <ds:schemaRef ds:uri="http://purl.org/dc/terms/"/>
    <ds:schemaRef ds:uri="http://purl.org/dc/dcmitype/"/>
    <ds:schemaRef ds:uri="http://schemas.microsoft.com/office/2006/documentManagement/typ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977AB5EA-AEDF-4EC9-B8B0-EAE2C13A1EAB}">
  <ds:schemaRefs>
    <ds:schemaRef ds:uri="http://schemas.microsoft.com/sharepoint/v3/contenttype/forms"/>
  </ds:schemaRefs>
</ds:datastoreItem>
</file>

<file path=customXml/itemProps3.xml><?xml version="1.0" encoding="utf-8"?>
<ds:datastoreItem xmlns:ds="http://schemas.openxmlformats.org/officeDocument/2006/customXml" ds:itemID="{D56ED0F6-1104-443C-AC88-B0EF6710195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d8e0e76-6dfb-4433-b3b0-7bf83efe3d3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Skills Funding Agency</Template>
  <TotalTime>4176</TotalTime>
  <Words>2073</Words>
  <Application>Microsoft Office PowerPoint</Application>
  <PresentationFormat>On-screen Show (4:3)</PresentationFormat>
  <Paragraphs>291</Paragraphs>
  <Slides>20</Slides>
  <Notes>19</Notes>
  <HiddenSlides>0</HiddenSlides>
  <MMClips>0</MMClips>
  <ScaleCrop>false</ScaleCrop>
  <HeadingPairs>
    <vt:vector size="6" baseType="variant">
      <vt:variant>
        <vt:lpstr>Fonts Used</vt:lpstr>
      </vt:variant>
      <vt:variant>
        <vt:i4>4</vt:i4>
      </vt:variant>
      <vt:variant>
        <vt:lpstr>Theme</vt:lpstr>
      </vt:variant>
      <vt:variant>
        <vt:i4>13</vt:i4>
      </vt:variant>
      <vt:variant>
        <vt:lpstr>Slide Titles</vt:lpstr>
      </vt:variant>
      <vt:variant>
        <vt:i4>20</vt:i4>
      </vt:variant>
    </vt:vector>
  </HeadingPairs>
  <TitlesOfParts>
    <vt:vector size="37" baseType="lpstr">
      <vt:lpstr>Arial Unicode MS</vt:lpstr>
      <vt:lpstr>Arial</vt:lpstr>
      <vt:lpstr>Calibri</vt:lpstr>
      <vt:lpstr>Calibri Light</vt:lpstr>
      <vt:lpstr>Default Design</vt:lpstr>
      <vt:lpstr>Custom Design</vt:lpstr>
      <vt:lpstr>1_Custom Design</vt:lpstr>
      <vt:lpstr>1_Default Design</vt:lpstr>
      <vt:lpstr>2_Office Theme</vt:lpstr>
      <vt:lpstr>4_Office Theme</vt:lpstr>
      <vt:lpstr>3_Office Theme</vt:lpstr>
      <vt:lpstr>7_Office Theme</vt:lpstr>
      <vt:lpstr>Office Theme</vt:lpstr>
      <vt:lpstr>1_Office Theme</vt:lpstr>
      <vt:lpstr>6_Office Theme</vt:lpstr>
      <vt:lpstr>8_Office Theme</vt:lpstr>
      <vt:lpstr>9_Office Theme</vt:lpstr>
      <vt:lpstr>Exeter and Heart of Devon ESB (25/05/16)  Briefing:  “Ready for the Apprenticeship Levy and targets in the Public Sector 2017”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Digital Apprenticeship Service </vt:lpstr>
      <vt:lpstr>What is the digital apprenticeship service?</vt:lpstr>
      <vt:lpstr>PowerPoint Presentation</vt:lpstr>
      <vt:lpstr>Apprenticeship Standards</vt:lpstr>
      <vt:lpstr>PowerPoint Presentation</vt:lpstr>
      <vt:lpstr>PowerPoint Presentation</vt:lpstr>
      <vt:lpstr>PowerPoint Presentation</vt:lpstr>
      <vt:lpstr>Apprenticeships: standards and frameworks</vt:lpstr>
      <vt:lpstr>Get in touch  Employer helpline:  nationalhelpdesk@apprenticeships.gov.uk Phone: 08000 150 600  Levy items/aspects: apprenticeships.levy@bis.gsi.gov.uk    Digital Apprenticeship Service DASenquiries@sfa.bis.gov.uk    </vt:lpstr>
    </vt:vector>
  </TitlesOfParts>
  <Company>IM Services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subject>version 1</dc:subject>
  <dc:creator>IM Services</dc:creator>
  <cp:keywords/>
  <cp:lastModifiedBy>Thomas, Oenone</cp:lastModifiedBy>
  <cp:revision>461</cp:revision>
  <cp:lastPrinted>2016-05-04T13:55:31Z</cp:lastPrinted>
  <dcterms:created xsi:type="dcterms:W3CDTF">2014-01-07T11:59:37Z</dcterms:created>
  <dcterms:modified xsi:type="dcterms:W3CDTF">2016-05-26T13:55:56Z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0x0101004D9DAA3009728A4C8F4D6BE61B638FCC</vt:lpwstr>
  </property>
  <property fmtid="{D5CDD505-2E9C-101B-9397-08002B2CF9AE}" pid="3" name="IsMyDocuments">
    <vt:bool>true</vt:bool>
  </property>
</Properties>
</file>